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7" r:id="rId2"/>
    <p:sldId id="259" r:id="rId3"/>
    <p:sldId id="260" r:id="rId4"/>
    <p:sldId id="261" r:id="rId5"/>
    <p:sldId id="262" r:id="rId6"/>
    <p:sldId id="290" r:id="rId7"/>
    <p:sldId id="263" r:id="rId8"/>
    <p:sldId id="264" r:id="rId9"/>
    <p:sldId id="265" r:id="rId10"/>
    <p:sldId id="266" r:id="rId11"/>
    <p:sldId id="267" r:id="rId12"/>
    <p:sldId id="268" r:id="rId13"/>
    <p:sldId id="269" r:id="rId14"/>
    <p:sldId id="270" r:id="rId15"/>
    <p:sldId id="271" r:id="rId16"/>
    <p:sldId id="288" r:id="rId17"/>
    <p:sldId id="291" r:id="rId18"/>
    <p:sldId id="29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94" r:id="rId33"/>
    <p:sldId id="295" r:id="rId34"/>
    <p:sldId id="286" r:id="rId35"/>
    <p:sldId id="287" r:id="rId36"/>
    <p:sldId id="293"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E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A5124C-C891-4ACC-B5AE-2EDD005A0964}" v="6" dt="2022-04-27T16:15:41.34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p:restoredTop sz="94669"/>
  </p:normalViewPr>
  <p:slideViewPr>
    <p:cSldViewPr snapToGrid="0">
      <p:cViewPr varScale="1">
        <p:scale>
          <a:sx n="106" d="100"/>
          <a:sy n="106" d="100"/>
        </p:scale>
        <p:origin x="75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tilisateur invité" userId="S::urn:spo:anon#11621df5765ce94f36e98b3f44eca2d03bc209c5c19e621bfaa1e6ef1f0cfa87::" providerId="AD" clId="Web-{A70FA18D-60E7-BEE2-71B2-15A94F4D039F}"/>
    <pc:docChg chg="modSld">
      <pc:chgData name="Utilisateur invité" userId="S::urn:spo:anon#11621df5765ce94f36e98b3f44eca2d03bc209c5c19e621bfaa1e6ef1f0cfa87::" providerId="AD" clId="Web-{A70FA18D-60E7-BEE2-71B2-15A94F4D039F}" dt="2022-03-03T11:28:55.634" v="1" actId="20577"/>
      <pc:docMkLst>
        <pc:docMk/>
      </pc:docMkLst>
      <pc:sldChg chg="modSp">
        <pc:chgData name="Utilisateur invité" userId="S::urn:spo:anon#11621df5765ce94f36e98b3f44eca2d03bc209c5c19e621bfaa1e6ef1f0cfa87::" providerId="AD" clId="Web-{A70FA18D-60E7-BEE2-71B2-15A94F4D039F}" dt="2022-03-03T11:28:55.634" v="1" actId="20577"/>
        <pc:sldMkLst>
          <pc:docMk/>
          <pc:sldMk cId="314169891" sldId="263"/>
        </pc:sldMkLst>
        <pc:spChg chg="mod">
          <ac:chgData name="Utilisateur invité" userId="S::urn:spo:anon#11621df5765ce94f36e98b3f44eca2d03bc209c5c19e621bfaa1e6ef1f0cfa87::" providerId="AD" clId="Web-{A70FA18D-60E7-BEE2-71B2-15A94F4D039F}" dt="2022-03-03T11:28:55.634" v="1" actId="20577"/>
          <ac:spMkLst>
            <pc:docMk/>
            <pc:sldMk cId="314169891" sldId="263"/>
            <ac:spMk id="18" creationId="{267F0DCE-CEBD-F647-80CF-C4726328CBB4}"/>
          </ac:spMkLst>
        </pc:spChg>
      </pc:sldChg>
    </pc:docChg>
  </pc:docChgLst>
  <pc:docChgLst>
    <pc:chgData name="Amelia Toniolo" userId="5620009e-94bf-4106-8d11-88d2b57ccb86" providerId="ADAL" clId="{6BE7C63F-C57C-E54E-BDB6-F3A243D507D7}"/>
    <pc:docChg chg="undo custSel addSld delSld modSld sldOrd modMainMaster">
      <pc:chgData name="Amelia Toniolo" userId="5620009e-94bf-4106-8d11-88d2b57ccb86" providerId="ADAL" clId="{6BE7C63F-C57C-E54E-BDB6-F3A243D507D7}" dt="2022-03-14T11:35:28.903" v="198"/>
      <pc:docMkLst>
        <pc:docMk/>
      </pc:docMkLst>
      <pc:sldChg chg="add del">
        <pc:chgData name="Amelia Toniolo" userId="5620009e-94bf-4106-8d11-88d2b57ccb86" providerId="ADAL" clId="{6BE7C63F-C57C-E54E-BDB6-F3A243D507D7}" dt="2022-03-14T11:11:30.615" v="1" actId="2890"/>
        <pc:sldMkLst>
          <pc:docMk/>
          <pc:sldMk cId="3018293456" sldId="294"/>
        </pc:sldMkLst>
      </pc:sldChg>
      <pc:sldChg chg="addSp modSp new mod ord modClrScheme chgLayout">
        <pc:chgData name="Amelia Toniolo" userId="5620009e-94bf-4106-8d11-88d2b57ccb86" providerId="ADAL" clId="{6BE7C63F-C57C-E54E-BDB6-F3A243D507D7}" dt="2022-03-14T11:35:26.506" v="197"/>
        <pc:sldMkLst>
          <pc:docMk/>
          <pc:sldMk cId="3413066961" sldId="294"/>
        </pc:sldMkLst>
        <pc:spChg chg="mod">
          <ac:chgData name="Amelia Toniolo" userId="5620009e-94bf-4106-8d11-88d2b57ccb86" providerId="ADAL" clId="{6BE7C63F-C57C-E54E-BDB6-F3A243D507D7}" dt="2022-03-14T11:33:19.443" v="178" actId="20577"/>
          <ac:spMkLst>
            <pc:docMk/>
            <pc:sldMk cId="3413066961" sldId="294"/>
            <ac:spMk id="3" creationId="{3B76CD89-69C5-5A43-ADE9-38C0B9C7E161}"/>
          </ac:spMkLst>
        </pc:spChg>
        <pc:spChg chg="mod">
          <ac:chgData name="Amelia Toniolo" userId="5620009e-94bf-4106-8d11-88d2b57ccb86" providerId="ADAL" clId="{6BE7C63F-C57C-E54E-BDB6-F3A243D507D7}" dt="2022-03-14T11:35:26.506" v="197"/>
          <ac:spMkLst>
            <pc:docMk/>
            <pc:sldMk cId="3413066961" sldId="294"/>
            <ac:spMk id="4" creationId="{C3909CC9-9209-5E40-8EDD-EE203208E93E}"/>
          </ac:spMkLst>
        </pc:spChg>
        <pc:spChg chg="mod">
          <ac:chgData name="Amelia Toniolo" userId="5620009e-94bf-4106-8d11-88d2b57ccb86" providerId="ADAL" clId="{6BE7C63F-C57C-E54E-BDB6-F3A243D507D7}" dt="2022-03-14T11:33:25.352" v="180"/>
          <ac:spMkLst>
            <pc:docMk/>
            <pc:sldMk cId="3413066961" sldId="294"/>
            <ac:spMk id="6" creationId="{455ED533-438D-8A48-A65E-06D33902210C}"/>
          </ac:spMkLst>
        </pc:spChg>
        <pc:spChg chg="mod">
          <ac:chgData name="Amelia Toniolo" userId="5620009e-94bf-4106-8d11-88d2b57ccb86" providerId="ADAL" clId="{6BE7C63F-C57C-E54E-BDB6-F3A243D507D7}" dt="2022-03-14T11:33:25.352" v="180"/>
          <ac:spMkLst>
            <pc:docMk/>
            <pc:sldMk cId="3413066961" sldId="294"/>
            <ac:spMk id="7" creationId="{3037B1E7-8132-7B4F-A3E9-3B08F441D536}"/>
          </ac:spMkLst>
        </pc:spChg>
        <pc:grpChg chg="add mod">
          <ac:chgData name="Amelia Toniolo" userId="5620009e-94bf-4106-8d11-88d2b57ccb86" providerId="ADAL" clId="{6BE7C63F-C57C-E54E-BDB6-F3A243D507D7}" dt="2022-03-14T11:33:04.989" v="162" actId="1076"/>
          <ac:grpSpMkLst>
            <pc:docMk/>
            <pc:sldMk cId="3413066961" sldId="294"/>
            <ac:grpSpMk id="2" creationId="{DEE06CBF-E6D0-B04E-9E8B-23A0CE957079}"/>
          </ac:grpSpMkLst>
        </pc:grpChg>
        <pc:grpChg chg="add mod">
          <ac:chgData name="Amelia Toniolo" userId="5620009e-94bf-4106-8d11-88d2b57ccb86" providerId="ADAL" clId="{6BE7C63F-C57C-E54E-BDB6-F3A243D507D7}" dt="2022-03-14T11:33:25.352" v="180"/>
          <ac:grpSpMkLst>
            <pc:docMk/>
            <pc:sldMk cId="3413066961" sldId="294"/>
            <ac:grpSpMk id="5" creationId="{FD1BED73-4A07-1146-A96E-28644EC8B2DF}"/>
          </ac:grpSpMkLst>
        </pc:grpChg>
      </pc:sldChg>
      <pc:sldChg chg="modSp add mod modClrScheme chgLayout">
        <pc:chgData name="Amelia Toniolo" userId="5620009e-94bf-4106-8d11-88d2b57ccb86" providerId="ADAL" clId="{6BE7C63F-C57C-E54E-BDB6-F3A243D507D7}" dt="2022-03-14T11:35:28.903" v="198"/>
        <pc:sldMkLst>
          <pc:docMk/>
          <pc:sldMk cId="639695616" sldId="295"/>
        </pc:sldMkLst>
        <pc:spChg chg="mod">
          <ac:chgData name="Amelia Toniolo" userId="5620009e-94bf-4106-8d11-88d2b57ccb86" providerId="ADAL" clId="{6BE7C63F-C57C-E54E-BDB6-F3A243D507D7}" dt="2022-03-14T11:34:12.308" v="196" actId="20577"/>
          <ac:spMkLst>
            <pc:docMk/>
            <pc:sldMk cId="639695616" sldId="295"/>
            <ac:spMk id="3" creationId="{3B76CD89-69C5-5A43-ADE9-38C0B9C7E161}"/>
          </ac:spMkLst>
        </pc:spChg>
        <pc:spChg chg="mod">
          <ac:chgData name="Amelia Toniolo" userId="5620009e-94bf-4106-8d11-88d2b57ccb86" providerId="ADAL" clId="{6BE7C63F-C57C-E54E-BDB6-F3A243D507D7}" dt="2022-03-14T11:35:28.903" v="198"/>
          <ac:spMkLst>
            <pc:docMk/>
            <pc:sldMk cId="639695616" sldId="295"/>
            <ac:spMk id="4" creationId="{C3909CC9-9209-5E40-8EDD-EE203208E93E}"/>
          </ac:spMkLst>
        </pc:spChg>
      </pc:sldChg>
      <pc:sldMasterChg chg="addSldLayout modSldLayout">
        <pc:chgData name="Amelia Toniolo" userId="5620009e-94bf-4106-8d11-88d2b57ccb86" providerId="ADAL" clId="{6BE7C63F-C57C-E54E-BDB6-F3A243D507D7}" dt="2022-03-14T11:32:26.726" v="157"/>
        <pc:sldMasterMkLst>
          <pc:docMk/>
          <pc:sldMasterMk cId="4166869231" sldId="2147483648"/>
        </pc:sldMasterMkLst>
        <pc:sldLayoutChg chg="modSp mod">
          <pc:chgData name="Amelia Toniolo" userId="5620009e-94bf-4106-8d11-88d2b57ccb86" providerId="ADAL" clId="{6BE7C63F-C57C-E54E-BDB6-F3A243D507D7}" dt="2022-03-14T11:12:02.923" v="4" actId="20577"/>
          <pc:sldLayoutMkLst>
            <pc:docMk/>
            <pc:sldMasterMk cId="4166869231" sldId="2147483648"/>
            <pc:sldLayoutMk cId="2742486985" sldId="2147483680"/>
          </pc:sldLayoutMkLst>
          <pc:spChg chg="mod">
            <ac:chgData name="Amelia Toniolo" userId="5620009e-94bf-4106-8d11-88d2b57ccb86" providerId="ADAL" clId="{6BE7C63F-C57C-E54E-BDB6-F3A243D507D7}" dt="2022-03-14T11:12:02.923" v="4" actId="20577"/>
            <ac:spMkLst>
              <pc:docMk/>
              <pc:sldMasterMk cId="4166869231" sldId="2147483648"/>
              <pc:sldLayoutMk cId="2742486985" sldId="2147483680"/>
              <ac:spMk id="6" creationId="{F2D01D91-CFE5-0B46-B90D-72FBCA96AC2C}"/>
            </ac:spMkLst>
          </pc:spChg>
        </pc:sldLayoutChg>
        <pc:sldLayoutChg chg="addSp delSp modSp add mod modTransition setBg">
          <pc:chgData name="Amelia Toniolo" userId="5620009e-94bf-4106-8d11-88d2b57ccb86" providerId="ADAL" clId="{6BE7C63F-C57C-E54E-BDB6-F3A243D507D7}" dt="2022-03-14T11:32:26.726" v="157"/>
          <pc:sldLayoutMkLst>
            <pc:docMk/>
            <pc:sldMasterMk cId="4166869231" sldId="2147483648"/>
            <pc:sldLayoutMk cId="2806703232" sldId="2147483687"/>
          </pc:sldLayoutMkLst>
          <pc:spChg chg="mod">
            <ac:chgData name="Amelia Toniolo" userId="5620009e-94bf-4106-8d11-88d2b57ccb86" providerId="ADAL" clId="{6BE7C63F-C57C-E54E-BDB6-F3A243D507D7}" dt="2022-03-14T11:12:06.243" v="5" actId="20577"/>
            <ac:spMkLst>
              <pc:docMk/>
              <pc:sldMasterMk cId="4166869231" sldId="2147483648"/>
              <pc:sldLayoutMk cId="2806703232" sldId="2147483687"/>
              <ac:spMk id="6" creationId="{F2D01D91-CFE5-0B46-B90D-72FBCA96AC2C}"/>
            </ac:spMkLst>
          </pc:spChg>
          <pc:spChg chg="add mod">
            <ac:chgData name="Amelia Toniolo" userId="5620009e-94bf-4106-8d11-88d2b57ccb86" providerId="ADAL" clId="{6BE7C63F-C57C-E54E-BDB6-F3A243D507D7}" dt="2022-03-14T11:32:26.726" v="157"/>
            <ac:spMkLst>
              <pc:docMk/>
              <pc:sldMasterMk cId="4166869231" sldId="2147483648"/>
              <pc:sldLayoutMk cId="2806703232" sldId="2147483687"/>
              <ac:spMk id="10" creationId="{D4A3CBD6-EE8F-1B40-92F3-D6BF1711B7E0}"/>
            </ac:spMkLst>
          </pc:spChg>
          <pc:graphicFrameChg chg="add del">
            <ac:chgData name="Amelia Toniolo" userId="5620009e-94bf-4106-8d11-88d2b57ccb86" providerId="ADAL" clId="{6BE7C63F-C57C-E54E-BDB6-F3A243D507D7}" dt="2022-03-14T11:15:38.022" v="60" actId="3680"/>
            <ac:graphicFrameMkLst>
              <pc:docMk/>
              <pc:sldMasterMk cId="4166869231" sldId="2147483648"/>
              <pc:sldLayoutMk cId="2806703232" sldId="2147483687"/>
              <ac:graphicFrameMk id="2" creationId="{5ED9240C-FFA1-064B-B4EC-DA516F559C11}"/>
            </ac:graphicFrameMkLst>
          </pc:graphicFrameChg>
          <pc:graphicFrameChg chg="add mod modGraphic">
            <ac:chgData name="Amelia Toniolo" userId="5620009e-94bf-4106-8d11-88d2b57ccb86" providerId="ADAL" clId="{6BE7C63F-C57C-E54E-BDB6-F3A243D507D7}" dt="2022-03-14T11:30:52.544" v="98" actId="2711"/>
            <ac:graphicFrameMkLst>
              <pc:docMk/>
              <pc:sldMasterMk cId="4166869231" sldId="2147483648"/>
              <pc:sldLayoutMk cId="2806703232" sldId="2147483687"/>
              <ac:graphicFrameMk id="11" creationId="{9A803C99-600F-4F45-BC85-4CFAFCC9904F}"/>
            </ac:graphicFrameMkLst>
          </pc:graphicFrameChg>
          <pc:picChg chg="del">
            <ac:chgData name="Amelia Toniolo" userId="5620009e-94bf-4106-8d11-88d2b57ccb86" providerId="ADAL" clId="{6BE7C63F-C57C-E54E-BDB6-F3A243D507D7}" dt="2022-03-14T11:12:24.748" v="6" actId="478"/>
            <ac:picMkLst>
              <pc:docMk/>
              <pc:sldMasterMk cId="4166869231" sldId="2147483648"/>
              <pc:sldLayoutMk cId="2806703232" sldId="2147483687"/>
              <ac:picMk id="3" creationId="{120CB464-5132-034E-BBF6-165F2E1ED544}"/>
            </ac:picMkLst>
          </pc:picChg>
        </pc:sldLayoutChg>
        <pc:sldLayoutChg chg="addSp delSp modSp add mod modTransition">
          <pc:chgData name="Amelia Toniolo" userId="5620009e-94bf-4106-8d11-88d2b57ccb86" providerId="ADAL" clId="{6BE7C63F-C57C-E54E-BDB6-F3A243D507D7}" dt="2022-03-14T11:32:21.311" v="155" actId="1076"/>
          <pc:sldLayoutMkLst>
            <pc:docMk/>
            <pc:sldMasterMk cId="4166869231" sldId="2147483648"/>
            <pc:sldLayoutMk cId="57442668" sldId="2147483688"/>
          </pc:sldLayoutMkLst>
          <pc:spChg chg="add mod">
            <ac:chgData name="Amelia Toniolo" userId="5620009e-94bf-4106-8d11-88d2b57ccb86" providerId="ADAL" clId="{6BE7C63F-C57C-E54E-BDB6-F3A243D507D7}" dt="2022-03-14T11:31:28.997" v="107" actId="2085"/>
            <ac:spMkLst>
              <pc:docMk/>
              <pc:sldMasterMk cId="4166869231" sldId="2147483648"/>
              <pc:sldLayoutMk cId="57442668" sldId="2147483688"/>
              <ac:spMk id="3" creationId="{272152DF-13F4-7745-B5B7-970A49A32FC3}"/>
            </ac:spMkLst>
          </pc:spChg>
          <pc:spChg chg="mod">
            <ac:chgData name="Amelia Toniolo" userId="5620009e-94bf-4106-8d11-88d2b57ccb86" providerId="ADAL" clId="{6BE7C63F-C57C-E54E-BDB6-F3A243D507D7}" dt="2022-03-14T11:31:45.968" v="117" actId="20577"/>
            <ac:spMkLst>
              <pc:docMk/>
              <pc:sldMasterMk cId="4166869231" sldId="2147483648"/>
              <pc:sldLayoutMk cId="57442668" sldId="2147483688"/>
              <ac:spMk id="6" creationId="{F2D01D91-CFE5-0B46-B90D-72FBCA96AC2C}"/>
            </ac:spMkLst>
          </pc:spChg>
          <pc:spChg chg="mod">
            <ac:chgData name="Amelia Toniolo" userId="5620009e-94bf-4106-8d11-88d2b57ccb86" providerId="ADAL" clId="{6BE7C63F-C57C-E54E-BDB6-F3A243D507D7}" dt="2022-03-14T11:32:21.311" v="155" actId="1076"/>
            <ac:spMkLst>
              <pc:docMk/>
              <pc:sldMasterMk cId="4166869231" sldId="2147483648"/>
              <pc:sldLayoutMk cId="57442668" sldId="2147483688"/>
              <ac:spMk id="10" creationId="{D4A3CBD6-EE8F-1B40-92F3-D6BF1711B7E0}"/>
            </ac:spMkLst>
          </pc:spChg>
          <pc:graphicFrameChg chg="add mod modGraphic">
            <ac:chgData name="Amelia Toniolo" userId="5620009e-94bf-4106-8d11-88d2b57ccb86" providerId="ADAL" clId="{6BE7C63F-C57C-E54E-BDB6-F3A243D507D7}" dt="2022-03-14T11:31:36.497" v="110" actId="207"/>
            <ac:graphicFrameMkLst>
              <pc:docMk/>
              <pc:sldMasterMk cId="4166869231" sldId="2147483648"/>
              <pc:sldLayoutMk cId="57442668" sldId="2147483688"/>
              <ac:graphicFrameMk id="2" creationId="{BF30B7D9-EFA7-4044-846D-C66BEE8D95E3}"/>
            </ac:graphicFrameMkLst>
          </pc:graphicFrameChg>
          <pc:graphicFrameChg chg="del">
            <ac:chgData name="Amelia Toniolo" userId="5620009e-94bf-4106-8d11-88d2b57ccb86" providerId="ADAL" clId="{6BE7C63F-C57C-E54E-BDB6-F3A243D507D7}" dt="2022-03-14T11:28:55.685" v="73" actId="478"/>
            <ac:graphicFrameMkLst>
              <pc:docMk/>
              <pc:sldMasterMk cId="4166869231" sldId="2147483648"/>
              <pc:sldLayoutMk cId="57442668" sldId="2147483688"/>
              <ac:graphicFrameMk id="11" creationId="{9A803C99-600F-4F45-BC85-4CFAFCC9904F}"/>
            </ac:graphicFrameMkLst>
          </pc:graphicFrameChg>
        </pc:sldLayoutChg>
      </pc:sldMasterChg>
    </pc:docChg>
  </pc:docChgLst>
  <pc:docChgLst>
    <pc:chgData name="Amelia Toniolo" userId="S::amelia.toniolo@digital-universities.com::5620009e-94bf-4106-8d11-88d2b57ccb86" providerId="AD" clId="Web-{60543C88-AF02-70EB-8773-141DB33F20E7}"/>
    <pc:docChg chg="addSld delSld modSld">
      <pc:chgData name="Amelia Toniolo" userId="S::amelia.toniolo@digital-universities.com::5620009e-94bf-4106-8d11-88d2b57ccb86" providerId="AD" clId="Web-{60543C88-AF02-70EB-8773-141DB33F20E7}" dt="2022-02-22T15:40:01.209" v="10"/>
      <pc:docMkLst>
        <pc:docMk/>
      </pc:docMkLst>
      <pc:sldChg chg="modNotes">
        <pc:chgData name="Amelia Toniolo" userId="S::amelia.toniolo@digital-universities.com::5620009e-94bf-4106-8d11-88d2b57ccb86" providerId="AD" clId="Web-{60543C88-AF02-70EB-8773-141DB33F20E7}" dt="2022-02-22T15:40:01.209" v="10"/>
        <pc:sldMkLst>
          <pc:docMk/>
          <pc:sldMk cId="3327506464" sldId="262"/>
        </pc:sldMkLst>
      </pc:sldChg>
      <pc:sldChg chg="modSp">
        <pc:chgData name="Amelia Toniolo" userId="S::amelia.toniolo@digital-universities.com::5620009e-94bf-4106-8d11-88d2b57ccb86" providerId="AD" clId="Web-{60543C88-AF02-70EB-8773-141DB33F20E7}" dt="2022-02-22T15:32:26.151" v="4" actId="20577"/>
        <pc:sldMkLst>
          <pc:docMk/>
          <pc:sldMk cId="1545430617" sldId="274"/>
        </pc:sldMkLst>
        <pc:spChg chg="mod">
          <ac:chgData name="Amelia Toniolo" userId="S::amelia.toniolo@digital-universities.com::5620009e-94bf-4106-8d11-88d2b57ccb86" providerId="AD" clId="Web-{60543C88-AF02-70EB-8773-141DB33F20E7}" dt="2022-02-22T15:32:26.151" v="4" actId="20577"/>
          <ac:spMkLst>
            <pc:docMk/>
            <pc:sldMk cId="1545430617" sldId="274"/>
            <ac:spMk id="6" creationId="{CB205AB7-CA9A-5F40-947A-0F66B0C33DA5}"/>
          </ac:spMkLst>
        </pc:spChg>
      </pc:sldChg>
      <pc:sldChg chg="modSp">
        <pc:chgData name="Amelia Toniolo" userId="S::amelia.toniolo@digital-universities.com::5620009e-94bf-4106-8d11-88d2b57ccb86" providerId="AD" clId="Web-{60543C88-AF02-70EB-8773-141DB33F20E7}" dt="2022-02-22T15:33:53.465" v="6"/>
        <pc:sldMkLst>
          <pc:docMk/>
          <pc:sldMk cId="4203895275" sldId="280"/>
        </pc:sldMkLst>
        <pc:picChg chg="mod">
          <ac:chgData name="Amelia Toniolo" userId="S::amelia.toniolo@digital-universities.com::5620009e-94bf-4106-8d11-88d2b57ccb86" providerId="AD" clId="Web-{60543C88-AF02-70EB-8773-141DB33F20E7}" dt="2022-02-22T15:33:53.465" v="6"/>
          <ac:picMkLst>
            <pc:docMk/>
            <pc:sldMk cId="4203895275" sldId="280"/>
            <ac:picMk id="3" creationId="{D6138F57-09E9-6C4A-A172-AE973DBD3B4D}"/>
          </ac:picMkLst>
        </pc:picChg>
      </pc:sldChg>
      <pc:sldChg chg="del">
        <pc:chgData name="Amelia Toniolo" userId="S::amelia.toniolo@digital-universities.com::5620009e-94bf-4106-8d11-88d2b57ccb86" providerId="AD" clId="Web-{60543C88-AF02-70EB-8773-141DB33F20E7}" dt="2022-02-22T11:18:53.614" v="1"/>
        <pc:sldMkLst>
          <pc:docMk/>
          <pc:sldMk cId="3716891167" sldId="289"/>
        </pc:sldMkLst>
      </pc:sldChg>
      <pc:sldChg chg="add">
        <pc:chgData name="Amelia Toniolo" userId="S::amelia.toniolo@digital-universities.com::5620009e-94bf-4106-8d11-88d2b57ccb86" providerId="AD" clId="Web-{60543C88-AF02-70EB-8773-141DB33F20E7}" dt="2022-02-22T11:18:34.145" v="0"/>
        <pc:sldMkLst>
          <pc:docMk/>
          <pc:sldMk cId="754533930" sldId="293"/>
        </pc:sldMkLst>
      </pc:sldChg>
    </pc:docChg>
  </pc:docChgLst>
  <pc:docChgLst>
    <pc:chgData name="Marine ROYER" userId="82fa7bc0-15f1-4204-b612-e4ebe63590b7" providerId="ADAL" clId="{9A8137A5-382B-4446-AB12-0CEE26926148}"/>
    <pc:docChg chg="undo custSel modSld">
      <pc:chgData name="Marine ROYER" userId="82fa7bc0-15f1-4204-b612-e4ebe63590b7" providerId="ADAL" clId="{9A8137A5-382B-4446-AB12-0CEE26926148}" dt="2022-03-15T10:26:27.460" v="2" actId="21"/>
      <pc:docMkLst>
        <pc:docMk/>
      </pc:docMkLst>
      <pc:sldChg chg="addSp delSp modSp mod">
        <pc:chgData name="Marine ROYER" userId="82fa7bc0-15f1-4204-b612-e4ebe63590b7" providerId="ADAL" clId="{9A8137A5-382B-4446-AB12-0CEE26926148}" dt="2022-03-15T10:26:27.460" v="2" actId="21"/>
        <pc:sldMkLst>
          <pc:docMk/>
          <pc:sldMk cId="630205582" sldId="277"/>
        </pc:sldMkLst>
        <pc:grpChg chg="add del mod">
          <ac:chgData name="Marine ROYER" userId="82fa7bc0-15f1-4204-b612-e4ebe63590b7" providerId="ADAL" clId="{9A8137A5-382B-4446-AB12-0CEE26926148}" dt="2022-03-15T10:26:27.460" v="2" actId="21"/>
          <ac:grpSpMkLst>
            <pc:docMk/>
            <pc:sldMk cId="630205582" sldId="277"/>
            <ac:grpSpMk id="9" creationId="{DDD16AA3-0274-8846-8B4E-79551F490E8B}"/>
          </ac:grpSpMkLst>
        </pc:grpChg>
      </pc:sldChg>
    </pc:docChg>
  </pc:docChgLst>
  <pc:docChgLst>
    <pc:chgData name="Amelia Toniolo" userId="S::amelia.toniolo@digital-universities.com::5620009e-94bf-4106-8d11-88d2b57ccb86" providerId="AD" clId="Web-{F7A60BC9-521A-4E9D-D742-3E63CF4188E9}"/>
    <pc:docChg chg="addSld modSld">
      <pc:chgData name="Amelia Toniolo" userId="S::amelia.toniolo@digital-universities.com::5620009e-94bf-4106-8d11-88d2b57ccb86" providerId="AD" clId="Web-{F7A60BC9-521A-4E9D-D742-3E63CF4188E9}" dt="2022-02-22T10:54:36.167" v="61" actId="1076"/>
      <pc:docMkLst>
        <pc:docMk/>
      </pc:docMkLst>
      <pc:sldChg chg="modSp">
        <pc:chgData name="Amelia Toniolo" userId="S::amelia.toniolo@digital-universities.com::5620009e-94bf-4106-8d11-88d2b57ccb86" providerId="AD" clId="Web-{F7A60BC9-521A-4E9D-D742-3E63CF4188E9}" dt="2022-02-22T10:36:46.974" v="42" actId="20577"/>
        <pc:sldMkLst>
          <pc:docMk/>
          <pc:sldMk cId="630205582" sldId="277"/>
        </pc:sldMkLst>
        <pc:spChg chg="mod">
          <ac:chgData name="Amelia Toniolo" userId="S::amelia.toniolo@digital-universities.com::5620009e-94bf-4106-8d11-88d2b57ccb86" providerId="AD" clId="Web-{F7A60BC9-521A-4E9D-D742-3E63CF4188E9}" dt="2022-02-22T10:36:46.974" v="42" actId="20577"/>
          <ac:spMkLst>
            <pc:docMk/>
            <pc:sldMk cId="630205582" sldId="277"/>
            <ac:spMk id="16" creationId="{0A55CEB5-9136-E148-83ED-A9159FFD6CE4}"/>
          </ac:spMkLst>
        </pc:spChg>
      </pc:sldChg>
      <pc:sldChg chg="addSp delSp modSp">
        <pc:chgData name="Amelia Toniolo" userId="S::amelia.toniolo@digital-universities.com::5620009e-94bf-4106-8d11-88d2b57ccb86" providerId="AD" clId="Web-{F7A60BC9-521A-4E9D-D742-3E63CF4188E9}" dt="2022-02-22T10:41:13.120" v="46"/>
        <pc:sldMkLst>
          <pc:docMk/>
          <pc:sldMk cId="2516248112" sldId="285"/>
        </pc:sldMkLst>
        <pc:spChg chg="mod topLvl">
          <ac:chgData name="Amelia Toniolo" userId="S::amelia.toniolo@digital-universities.com::5620009e-94bf-4106-8d11-88d2b57ccb86" providerId="AD" clId="Web-{F7A60BC9-521A-4E9D-D742-3E63CF4188E9}" dt="2022-02-22T10:41:13.120" v="46"/>
          <ac:spMkLst>
            <pc:docMk/>
            <pc:sldMk cId="2516248112" sldId="285"/>
            <ac:spMk id="4" creationId="{BA36671B-E0E2-AA40-86BA-205130FCEB63}"/>
          </ac:spMkLst>
        </pc:spChg>
        <pc:spChg chg="mod topLvl">
          <ac:chgData name="Amelia Toniolo" userId="S::amelia.toniolo@digital-universities.com::5620009e-94bf-4106-8d11-88d2b57ccb86" providerId="AD" clId="Web-{F7A60BC9-521A-4E9D-D742-3E63CF4188E9}" dt="2022-02-22T10:41:13.120" v="46"/>
          <ac:spMkLst>
            <pc:docMk/>
            <pc:sldMk cId="2516248112" sldId="285"/>
            <ac:spMk id="5" creationId="{1FC5614E-6505-744A-9A1C-D50AED67ADC4}"/>
          </ac:spMkLst>
        </pc:spChg>
        <pc:grpChg chg="add del">
          <ac:chgData name="Amelia Toniolo" userId="S::amelia.toniolo@digital-universities.com::5620009e-94bf-4106-8d11-88d2b57ccb86" providerId="AD" clId="Web-{F7A60BC9-521A-4E9D-D742-3E63CF4188E9}" dt="2022-02-22T10:41:13.120" v="46"/>
          <ac:grpSpMkLst>
            <pc:docMk/>
            <pc:sldMk cId="2516248112" sldId="285"/>
            <ac:grpSpMk id="2" creationId="{B6E15419-31E9-0645-B9C0-9B0E4200A8CA}"/>
          </ac:grpSpMkLst>
        </pc:grpChg>
        <pc:grpChg chg="add del">
          <ac:chgData name="Amelia Toniolo" userId="S::amelia.toniolo@digital-universities.com::5620009e-94bf-4106-8d11-88d2b57ccb86" providerId="AD" clId="Web-{F7A60BC9-521A-4E9D-D742-3E63CF4188E9}" dt="2022-02-22T10:41:08.448" v="45"/>
          <ac:grpSpMkLst>
            <pc:docMk/>
            <pc:sldMk cId="2516248112" sldId="285"/>
            <ac:grpSpMk id="6" creationId="{11226EDC-7938-4D6E-8691-2E03851A4C75}"/>
          </ac:grpSpMkLst>
        </pc:grpChg>
        <pc:picChg chg="mod topLvl">
          <ac:chgData name="Amelia Toniolo" userId="S::amelia.toniolo@digital-universities.com::5620009e-94bf-4106-8d11-88d2b57ccb86" providerId="AD" clId="Web-{F7A60BC9-521A-4E9D-D742-3E63CF4188E9}" dt="2022-02-22T10:41:13.120" v="46"/>
          <ac:picMkLst>
            <pc:docMk/>
            <pc:sldMk cId="2516248112" sldId="285"/>
            <ac:picMk id="3" creationId="{6F917FA6-14DD-7A43-A747-829F593049FB}"/>
          </ac:picMkLst>
        </pc:picChg>
      </pc:sldChg>
      <pc:sldChg chg="modSp">
        <pc:chgData name="Amelia Toniolo" userId="S::amelia.toniolo@digital-universities.com::5620009e-94bf-4106-8d11-88d2b57ccb86" providerId="AD" clId="Web-{F7A60BC9-521A-4E9D-D742-3E63CF4188E9}" dt="2022-02-22T10:34:04.565" v="36" actId="20577"/>
        <pc:sldMkLst>
          <pc:docMk/>
          <pc:sldMk cId="2039715212" sldId="288"/>
        </pc:sldMkLst>
        <pc:spChg chg="mod">
          <ac:chgData name="Amelia Toniolo" userId="S::amelia.toniolo@digital-universities.com::5620009e-94bf-4106-8d11-88d2b57ccb86" providerId="AD" clId="Web-{F7A60BC9-521A-4E9D-D742-3E63CF4188E9}" dt="2022-02-22T10:34:03.049" v="35" actId="20577"/>
          <ac:spMkLst>
            <pc:docMk/>
            <pc:sldMk cId="2039715212" sldId="288"/>
            <ac:spMk id="5" creationId="{636681F4-5D34-184F-85A0-6CD6D8735DD1}"/>
          </ac:spMkLst>
        </pc:spChg>
        <pc:spChg chg="mod">
          <ac:chgData name="Amelia Toniolo" userId="S::amelia.toniolo@digital-universities.com::5620009e-94bf-4106-8d11-88d2b57ccb86" providerId="AD" clId="Web-{F7A60BC9-521A-4E9D-D742-3E63CF4188E9}" dt="2022-02-22T10:34:04.565" v="36" actId="20577"/>
          <ac:spMkLst>
            <pc:docMk/>
            <pc:sldMk cId="2039715212" sldId="288"/>
            <ac:spMk id="6" creationId="{719AD8AF-9D47-8E44-BD6E-CAC3F88B2E48}"/>
          </ac:spMkLst>
        </pc:spChg>
      </pc:sldChg>
      <pc:sldChg chg="addSp delSp modSp add mod replId modClrScheme chgLayout">
        <pc:chgData name="Amelia Toniolo" userId="S::amelia.toniolo@digital-universities.com::5620009e-94bf-4106-8d11-88d2b57ccb86" providerId="AD" clId="Web-{F7A60BC9-521A-4E9D-D742-3E63CF4188E9}" dt="2022-02-22T10:54:36.167" v="61" actId="1076"/>
        <pc:sldMkLst>
          <pc:docMk/>
          <pc:sldMk cId="1784039431" sldId="291"/>
        </pc:sldMkLst>
        <pc:spChg chg="del">
          <ac:chgData name="Amelia Toniolo" userId="S::amelia.toniolo@digital-universities.com::5620009e-94bf-4106-8d11-88d2b57ccb86" providerId="AD" clId="Web-{F7A60BC9-521A-4E9D-D742-3E63CF4188E9}" dt="2022-02-22T10:21:49.628" v="4"/>
          <ac:spMkLst>
            <pc:docMk/>
            <pc:sldMk cId="1784039431" sldId="291"/>
            <ac:spMk id="5" creationId="{636681F4-5D34-184F-85A0-6CD6D8735DD1}"/>
          </ac:spMkLst>
        </pc:spChg>
        <pc:spChg chg="mod">
          <ac:chgData name="Amelia Toniolo" userId="S::amelia.toniolo@digital-universities.com::5620009e-94bf-4106-8d11-88d2b57ccb86" providerId="AD" clId="Web-{F7A60BC9-521A-4E9D-D742-3E63CF4188E9}" dt="2022-02-22T10:21:46.597" v="2" actId="20577"/>
          <ac:spMkLst>
            <pc:docMk/>
            <pc:sldMk cId="1784039431" sldId="291"/>
            <ac:spMk id="6" creationId="{719AD8AF-9D47-8E44-BD6E-CAC3F88B2E48}"/>
          </ac:spMkLst>
        </pc:spChg>
        <pc:spChg chg="mod">
          <ac:chgData name="Amelia Toniolo" userId="S::amelia.toniolo@digital-universities.com::5620009e-94bf-4106-8d11-88d2b57ccb86" providerId="AD" clId="Web-{F7A60BC9-521A-4E9D-D742-3E63CF4188E9}" dt="2022-02-22T10:21:53.550" v="6" actId="1076"/>
          <ac:spMkLst>
            <pc:docMk/>
            <pc:sldMk cId="1784039431" sldId="291"/>
            <ac:spMk id="8" creationId="{61466074-E99A-4B30-95BB-EEEF53E4C466}"/>
          </ac:spMkLst>
        </pc:spChg>
        <pc:spChg chg="mod">
          <ac:chgData name="Amelia Toniolo" userId="S::amelia.toniolo@digital-universities.com::5620009e-94bf-4106-8d11-88d2b57ccb86" providerId="AD" clId="Web-{F7A60BC9-521A-4E9D-D742-3E63CF4188E9}" dt="2022-02-22T10:27:54.729" v="30" actId="20577"/>
          <ac:spMkLst>
            <pc:docMk/>
            <pc:sldMk cId="1784039431" sldId="291"/>
            <ac:spMk id="12" creationId="{B0642239-AA7A-4B92-AE3E-BFFC797EBB42}"/>
          </ac:spMkLst>
        </pc:spChg>
        <pc:spChg chg="mod">
          <ac:chgData name="Amelia Toniolo" userId="S::amelia.toniolo@digital-universities.com::5620009e-94bf-4106-8d11-88d2b57ccb86" providerId="AD" clId="Web-{F7A60BC9-521A-4E9D-D742-3E63CF4188E9}" dt="2022-02-22T10:22:00.863" v="14" actId="20577"/>
          <ac:spMkLst>
            <pc:docMk/>
            <pc:sldMk cId="1784039431" sldId="291"/>
            <ac:spMk id="13" creationId="{98E1A785-52A8-47A4-B406-6834D022C87C}"/>
          </ac:spMkLst>
        </pc:spChg>
        <pc:spChg chg="del">
          <ac:chgData name="Amelia Toniolo" userId="S::amelia.toniolo@digital-universities.com::5620009e-94bf-4106-8d11-88d2b57ccb86" providerId="AD" clId="Web-{F7A60BC9-521A-4E9D-D742-3E63CF4188E9}" dt="2022-02-22T10:54:18.354" v="59"/>
          <ac:spMkLst>
            <pc:docMk/>
            <pc:sldMk cId="1784039431" sldId="291"/>
            <ac:spMk id="22" creationId="{8BF55BF7-A22A-4EA3-B443-76AB9448A8BB}"/>
          </ac:spMkLst>
        </pc:spChg>
        <pc:grpChg chg="del">
          <ac:chgData name="Amelia Toniolo" userId="S::amelia.toniolo@digital-universities.com::5620009e-94bf-4106-8d11-88d2b57ccb86" providerId="AD" clId="Web-{F7A60BC9-521A-4E9D-D742-3E63CF4188E9}" dt="2022-02-22T10:21:56.519" v="8"/>
          <ac:grpSpMkLst>
            <pc:docMk/>
            <pc:sldMk cId="1784039431" sldId="291"/>
            <ac:grpSpMk id="2" creationId="{A69FC058-EC69-494D-9EBE-AB2FD1E520BB}"/>
          </ac:grpSpMkLst>
        </pc:grpChg>
        <pc:grpChg chg="add del">
          <ac:chgData name="Amelia Toniolo" userId="S::amelia.toniolo@digital-universities.com::5620009e-94bf-4106-8d11-88d2b57ccb86" providerId="AD" clId="Web-{F7A60BC9-521A-4E9D-D742-3E63CF4188E9}" dt="2022-02-22T10:21:56.519" v="7"/>
          <ac:grpSpMkLst>
            <pc:docMk/>
            <pc:sldMk cId="1784039431" sldId="291"/>
            <ac:grpSpMk id="10" creationId="{552EDDBC-6662-4FAD-8AE1-C70B0FF7D222}"/>
          </ac:grpSpMkLst>
        </pc:grpChg>
        <pc:grpChg chg="add mod ord">
          <ac:chgData name="Amelia Toniolo" userId="S::amelia.toniolo@digital-universities.com::5620009e-94bf-4106-8d11-88d2b57ccb86" providerId="AD" clId="Web-{F7A60BC9-521A-4E9D-D742-3E63CF4188E9}" dt="2022-02-22T10:54:36.167" v="61" actId="1076"/>
          <ac:grpSpMkLst>
            <pc:docMk/>
            <pc:sldMk cId="1784039431" sldId="291"/>
            <ac:grpSpMk id="14" creationId="{82AA261E-C37D-4451-98E2-60FD36F0FAFE}"/>
          </ac:grpSpMkLst>
        </pc:grpChg>
        <pc:grpChg chg="add del mod ord">
          <ac:chgData name="Amelia Toniolo" userId="S::amelia.toniolo@digital-universities.com::5620009e-94bf-4106-8d11-88d2b57ccb86" providerId="AD" clId="Web-{F7A60BC9-521A-4E9D-D742-3E63CF4188E9}" dt="2022-02-22T10:52:31.696" v="54"/>
          <ac:grpSpMkLst>
            <pc:docMk/>
            <pc:sldMk cId="1784039431" sldId="291"/>
            <ac:grpSpMk id="15" creationId="{7946AC82-92E3-4CD1-AD63-5284B47BFA9B}"/>
          </ac:grpSpMkLst>
        </pc:grpChg>
        <pc:grpChg chg="add del mod ord">
          <ac:chgData name="Amelia Toniolo" userId="S::amelia.toniolo@digital-universities.com::5620009e-94bf-4106-8d11-88d2b57ccb86" providerId="AD" clId="Web-{F7A60BC9-521A-4E9D-D742-3E63CF4188E9}" dt="2022-02-22T10:54:22.901" v="60"/>
          <ac:grpSpMkLst>
            <pc:docMk/>
            <pc:sldMk cId="1784039431" sldId="291"/>
            <ac:grpSpMk id="23" creationId="{67920235-21CB-4F3C-BAD4-E71B35BB302D}"/>
          </ac:grpSpMkLst>
        </pc:grpChg>
      </pc:sldChg>
      <pc:sldChg chg="addSp delSp modSp add replId">
        <pc:chgData name="Amelia Toniolo" userId="S::amelia.toniolo@digital-universities.com::5620009e-94bf-4106-8d11-88d2b57ccb86" providerId="AD" clId="Web-{F7A60BC9-521A-4E9D-D742-3E63CF4188E9}" dt="2022-02-22T10:34:22.237" v="38" actId="1076"/>
        <pc:sldMkLst>
          <pc:docMk/>
          <pc:sldMk cId="4259329353" sldId="292"/>
        </pc:sldMkLst>
        <pc:spChg chg="add del mod">
          <ac:chgData name="Amelia Toniolo" userId="S::amelia.toniolo@digital-universities.com::5620009e-94bf-4106-8d11-88d2b57ccb86" providerId="AD" clId="Web-{F7A60BC9-521A-4E9D-D742-3E63CF4188E9}" dt="2022-02-22T10:25:38.148" v="20"/>
          <ac:spMkLst>
            <pc:docMk/>
            <pc:sldMk cId="4259329353" sldId="292"/>
            <ac:spMk id="2" creationId="{4A7C4F0A-9B50-4B65-ACFA-CB39B68F8E56}"/>
          </ac:spMkLst>
        </pc:spChg>
        <pc:spChg chg="mod">
          <ac:chgData name="Amelia Toniolo" userId="S::amelia.toniolo@digital-universities.com::5620009e-94bf-4106-8d11-88d2b57ccb86" providerId="AD" clId="Web-{F7A60BC9-521A-4E9D-D742-3E63CF4188E9}" dt="2022-02-22T10:27:51.276" v="28" actId="20577"/>
          <ac:spMkLst>
            <pc:docMk/>
            <pc:sldMk cId="4259329353" sldId="292"/>
            <ac:spMk id="8" creationId="{0F626782-0598-4FC8-BDE1-A922FE1E1E51}"/>
          </ac:spMkLst>
        </pc:spChg>
        <pc:spChg chg="del">
          <ac:chgData name="Amelia Toniolo" userId="S::amelia.toniolo@digital-universities.com::5620009e-94bf-4106-8d11-88d2b57ccb86" providerId="AD" clId="Web-{F7A60BC9-521A-4E9D-D742-3E63CF4188E9}" dt="2022-02-22T10:25:58.571" v="24"/>
          <ac:spMkLst>
            <pc:docMk/>
            <pc:sldMk cId="4259329353" sldId="292"/>
            <ac:spMk id="9" creationId="{B4590D4D-BC7D-42C0-8F7A-800A24F1AE51}"/>
          </ac:spMkLst>
        </pc:spChg>
        <pc:spChg chg="mod">
          <ac:chgData name="Amelia Toniolo" userId="S::amelia.toniolo@digital-universities.com::5620009e-94bf-4106-8d11-88d2b57ccb86" providerId="AD" clId="Web-{F7A60BC9-521A-4E9D-D742-3E63CF4188E9}" dt="2022-02-22T10:26:02.040" v="26" actId="1076"/>
          <ac:spMkLst>
            <pc:docMk/>
            <pc:sldMk cId="4259329353" sldId="292"/>
            <ac:spMk id="10" creationId="{7B6AD232-F010-472F-A393-433A4F8FA942}"/>
          </ac:spMkLst>
        </pc:spChg>
        <pc:grpChg chg="add mod">
          <ac:chgData name="Amelia Toniolo" userId="S::amelia.toniolo@digital-universities.com::5620009e-94bf-4106-8d11-88d2b57ccb86" providerId="AD" clId="Web-{F7A60BC9-521A-4E9D-D742-3E63CF4188E9}" dt="2022-02-22T10:25:59.711" v="25" actId="1076"/>
          <ac:grpSpMkLst>
            <pc:docMk/>
            <pc:sldMk cId="4259329353" sldId="292"/>
            <ac:grpSpMk id="3" creationId="{483FBBD3-FA9C-459A-B75D-94E11570885E}"/>
          </ac:grpSpMkLst>
        </pc:grpChg>
        <pc:grpChg chg="del">
          <ac:chgData name="Amelia Toniolo" userId="S::amelia.toniolo@digital-universities.com::5620009e-94bf-4106-8d11-88d2b57ccb86" providerId="AD" clId="Web-{F7A60BC9-521A-4E9D-D742-3E63CF4188E9}" dt="2022-02-22T10:25:34.726" v="16"/>
          <ac:grpSpMkLst>
            <pc:docMk/>
            <pc:sldMk cId="4259329353" sldId="292"/>
            <ac:grpSpMk id="14" creationId="{82AA261E-C37D-4451-98E2-60FD36F0FAFE}"/>
          </ac:grpSpMkLst>
        </pc:grpChg>
        <pc:picChg chg="mod">
          <ac:chgData name="Amelia Toniolo" userId="S::amelia.toniolo@digital-universities.com::5620009e-94bf-4106-8d11-88d2b57ccb86" providerId="AD" clId="Web-{F7A60BC9-521A-4E9D-D742-3E63CF4188E9}" dt="2022-02-22T10:34:22.237" v="38" actId="1076"/>
          <ac:picMkLst>
            <pc:docMk/>
            <pc:sldMk cId="4259329353" sldId="292"/>
            <ac:picMk id="7" creationId="{749B63E8-4DA7-4CC6-A7B2-40CBCD6A7A20}"/>
          </ac:picMkLst>
        </pc:picChg>
      </pc:sldChg>
    </pc:docChg>
  </pc:docChgLst>
  <pc:docChgLst>
    <pc:chgData name="Marine ROYER" userId="82fa7bc0-15f1-4204-b612-e4ebe63590b7" providerId="ADAL" clId="{7EA5124C-C891-4ACC-B5AE-2EDD005A0964}"/>
    <pc:docChg chg="modSld">
      <pc:chgData name="Marine ROYER" userId="82fa7bc0-15f1-4204-b612-e4ebe63590b7" providerId="ADAL" clId="{7EA5124C-C891-4ACC-B5AE-2EDD005A0964}" dt="2022-04-27T16:15:41.344" v="5"/>
      <pc:docMkLst>
        <pc:docMk/>
      </pc:docMkLst>
      <pc:sldChg chg="addSp delSp modSp">
        <pc:chgData name="Marine ROYER" userId="82fa7bc0-15f1-4204-b612-e4ebe63590b7" providerId="ADAL" clId="{7EA5124C-C891-4ACC-B5AE-2EDD005A0964}" dt="2022-04-27T16:15:41.344" v="5"/>
        <pc:sldMkLst>
          <pc:docMk/>
          <pc:sldMk cId="4203895275" sldId="280"/>
        </pc:sldMkLst>
        <pc:spChg chg="mod">
          <ac:chgData name="Marine ROYER" userId="82fa7bc0-15f1-4204-b612-e4ebe63590b7" providerId="ADAL" clId="{7EA5124C-C891-4ACC-B5AE-2EDD005A0964}" dt="2022-04-27T16:15:25.535" v="0"/>
          <ac:spMkLst>
            <pc:docMk/>
            <pc:sldMk cId="4203895275" sldId="280"/>
            <ac:spMk id="8" creationId="{C9D91540-8806-FEFD-B09A-53BB43AE23A2}"/>
          </ac:spMkLst>
        </pc:spChg>
        <pc:spChg chg="mod">
          <ac:chgData name="Marine ROYER" userId="82fa7bc0-15f1-4204-b612-e4ebe63590b7" providerId="ADAL" clId="{7EA5124C-C891-4ACC-B5AE-2EDD005A0964}" dt="2022-04-27T16:15:25.535" v="0"/>
          <ac:spMkLst>
            <pc:docMk/>
            <pc:sldMk cId="4203895275" sldId="280"/>
            <ac:spMk id="9" creationId="{381D3682-C919-BE80-809C-F51110ED0384}"/>
          </ac:spMkLst>
        </pc:spChg>
        <pc:spChg chg="mod">
          <ac:chgData name="Marine ROYER" userId="82fa7bc0-15f1-4204-b612-e4ebe63590b7" providerId="ADAL" clId="{7EA5124C-C891-4ACC-B5AE-2EDD005A0964}" dt="2022-04-27T16:15:30.324" v="2"/>
          <ac:spMkLst>
            <pc:docMk/>
            <pc:sldMk cId="4203895275" sldId="280"/>
            <ac:spMk id="12" creationId="{8708F943-6DC4-82CC-AA6B-7404EC5698B9}"/>
          </ac:spMkLst>
        </pc:spChg>
        <pc:spChg chg="mod">
          <ac:chgData name="Marine ROYER" userId="82fa7bc0-15f1-4204-b612-e4ebe63590b7" providerId="ADAL" clId="{7EA5124C-C891-4ACC-B5AE-2EDD005A0964}" dt="2022-04-27T16:15:30.324" v="2"/>
          <ac:spMkLst>
            <pc:docMk/>
            <pc:sldMk cId="4203895275" sldId="280"/>
            <ac:spMk id="13" creationId="{BC36D067-05DC-0734-0E2E-EF8F560278B8}"/>
          </ac:spMkLst>
        </pc:spChg>
        <pc:spChg chg="mod">
          <ac:chgData name="Marine ROYER" userId="82fa7bc0-15f1-4204-b612-e4ebe63590b7" providerId="ADAL" clId="{7EA5124C-C891-4ACC-B5AE-2EDD005A0964}" dt="2022-04-27T16:15:40.289" v="4"/>
          <ac:spMkLst>
            <pc:docMk/>
            <pc:sldMk cId="4203895275" sldId="280"/>
            <ac:spMk id="16" creationId="{46F6B874-A833-D2F6-505C-90D508D270FB}"/>
          </ac:spMkLst>
        </pc:spChg>
        <pc:spChg chg="mod">
          <ac:chgData name="Marine ROYER" userId="82fa7bc0-15f1-4204-b612-e4ebe63590b7" providerId="ADAL" clId="{7EA5124C-C891-4ACC-B5AE-2EDD005A0964}" dt="2022-04-27T16:15:40.289" v="4"/>
          <ac:spMkLst>
            <pc:docMk/>
            <pc:sldMk cId="4203895275" sldId="280"/>
            <ac:spMk id="17" creationId="{0F9D90B0-6977-C979-F724-E68F030E3E8C}"/>
          </ac:spMkLst>
        </pc:spChg>
        <pc:grpChg chg="add del mod">
          <ac:chgData name="Marine ROYER" userId="82fa7bc0-15f1-4204-b612-e4ebe63590b7" providerId="ADAL" clId="{7EA5124C-C891-4ACC-B5AE-2EDD005A0964}" dt="2022-04-27T16:15:27.394" v="1"/>
          <ac:grpSpMkLst>
            <pc:docMk/>
            <pc:sldMk cId="4203895275" sldId="280"/>
            <ac:grpSpMk id="6" creationId="{A6B0DBFC-5575-8BCD-F9F5-C8B69F30CF38}"/>
          </ac:grpSpMkLst>
        </pc:grpChg>
        <pc:grpChg chg="add del mod">
          <ac:chgData name="Marine ROYER" userId="82fa7bc0-15f1-4204-b612-e4ebe63590b7" providerId="ADAL" clId="{7EA5124C-C891-4ACC-B5AE-2EDD005A0964}" dt="2022-04-27T16:15:35.160" v="3"/>
          <ac:grpSpMkLst>
            <pc:docMk/>
            <pc:sldMk cId="4203895275" sldId="280"/>
            <ac:grpSpMk id="10" creationId="{0A087DF5-A3C5-C2FC-A681-3C7962EE7069}"/>
          </ac:grpSpMkLst>
        </pc:grpChg>
        <pc:grpChg chg="add del mod">
          <ac:chgData name="Marine ROYER" userId="82fa7bc0-15f1-4204-b612-e4ebe63590b7" providerId="ADAL" clId="{7EA5124C-C891-4ACC-B5AE-2EDD005A0964}" dt="2022-04-27T16:15:41.344" v="5"/>
          <ac:grpSpMkLst>
            <pc:docMk/>
            <pc:sldMk cId="4203895275" sldId="280"/>
            <ac:grpSpMk id="14" creationId="{7A9F894A-5FE8-8DDD-D5C8-8EA2F0EEE897}"/>
          </ac:grpSpMkLst>
        </pc:grpChg>
        <pc:picChg chg="mod">
          <ac:chgData name="Marine ROYER" userId="82fa7bc0-15f1-4204-b612-e4ebe63590b7" providerId="ADAL" clId="{7EA5124C-C891-4ACC-B5AE-2EDD005A0964}" dt="2022-04-27T16:15:25.535" v="0"/>
          <ac:picMkLst>
            <pc:docMk/>
            <pc:sldMk cId="4203895275" sldId="280"/>
            <ac:picMk id="7" creationId="{CA695498-00B8-BCE3-5C1C-E9CA0E0C02A7}"/>
          </ac:picMkLst>
        </pc:picChg>
        <pc:picChg chg="mod">
          <ac:chgData name="Marine ROYER" userId="82fa7bc0-15f1-4204-b612-e4ebe63590b7" providerId="ADAL" clId="{7EA5124C-C891-4ACC-B5AE-2EDD005A0964}" dt="2022-04-27T16:15:30.324" v="2"/>
          <ac:picMkLst>
            <pc:docMk/>
            <pc:sldMk cId="4203895275" sldId="280"/>
            <ac:picMk id="11" creationId="{42B8A7A4-FE55-0300-4B77-4A078A1EA792}"/>
          </ac:picMkLst>
        </pc:picChg>
        <pc:picChg chg="mod">
          <ac:chgData name="Marine ROYER" userId="82fa7bc0-15f1-4204-b612-e4ebe63590b7" providerId="ADAL" clId="{7EA5124C-C891-4ACC-B5AE-2EDD005A0964}" dt="2022-04-27T16:15:40.289" v="4"/>
          <ac:picMkLst>
            <pc:docMk/>
            <pc:sldMk cId="4203895275" sldId="280"/>
            <ac:picMk id="15" creationId="{6EE2376C-0F8A-B667-54E6-E0E02631D21F}"/>
          </ac:picMkLst>
        </pc:picChg>
      </pc:sldChg>
    </pc:docChg>
  </pc:docChgLst>
  <pc:docChgLst>
    <pc:chgData name="Amelia Toniolo" userId="5620009e-94bf-4106-8d11-88d2b57ccb86" providerId="ADAL" clId="{45E4BE10-2A2E-A243-B7C5-2586225CAAD6}"/>
    <pc:docChg chg="custSel modSld modMainMaster">
      <pc:chgData name="Amelia Toniolo" userId="5620009e-94bf-4106-8d11-88d2b57ccb86" providerId="ADAL" clId="{45E4BE10-2A2E-A243-B7C5-2586225CAAD6}" dt="2022-02-28T08:20:20.206" v="66" actId="20577"/>
      <pc:docMkLst>
        <pc:docMk/>
      </pc:docMkLst>
      <pc:sldChg chg="modNotesTx">
        <pc:chgData name="Amelia Toniolo" userId="5620009e-94bf-4106-8d11-88d2b57ccb86" providerId="ADAL" clId="{45E4BE10-2A2E-A243-B7C5-2586225CAAD6}" dt="2022-02-28T08:20:20.206" v="66" actId="20577"/>
        <pc:sldMkLst>
          <pc:docMk/>
          <pc:sldMk cId="3327506464" sldId="262"/>
        </pc:sldMkLst>
      </pc:sldChg>
      <pc:sldChg chg="mod modClrScheme chgLayout">
        <pc:chgData name="Amelia Toniolo" userId="5620009e-94bf-4106-8d11-88d2b57ccb86" providerId="ADAL" clId="{45E4BE10-2A2E-A243-B7C5-2586225CAAD6}" dt="2022-02-23T10:14:57.851" v="57" actId="700"/>
        <pc:sldMkLst>
          <pc:docMk/>
          <pc:sldMk cId="1784039431" sldId="291"/>
        </pc:sldMkLst>
      </pc:sldChg>
      <pc:sldChg chg="mod modClrScheme chgLayout">
        <pc:chgData name="Amelia Toniolo" userId="5620009e-94bf-4106-8d11-88d2b57ccb86" providerId="ADAL" clId="{45E4BE10-2A2E-A243-B7C5-2586225CAAD6}" dt="2022-02-23T10:15:11.937" v="58" actId="700"/>
        <pc:sldMkLst>
          <pc:docMk/>
          <pc:sldMk cId="4259329353" sldId="292"/>
        </pc:sldMkLst>
      </pc:sldChg>
      <pc:sldChg chg="addSp modSp mod">
        <pc:chgData name="Amelia Toniolo" userId="5620009e-94bf-4106-8d11-88d2b57ccb86" providerId="ADAL" clId="{45E4BE10-2A2E-A243-B7C5-2586225CAAD6}" dt="2022-02-23T10:19:56.825" v="65" actId="962"/>
        <pc:sldMkLst>
          <pc:docMk/>
          <pc:sldMk cId="754533930" sldId="293"/>
        </pc:sldMkLst>
        <pc:spChg chg="mod">
          <ac:chgData name="Amelia Toniolo" userId="5620009e-94bf-4106-8d11-88d2b57ccb86" providerId="ADAL" clId="{45E4BE10-2A2E-A243-B7C5-2586225CAAD6}" dt="2022-02-23T10:19:30.960" v="59"/>
          <ac:spMkLst>
            <pc:docMk/>
            <pc:sldMk cId="754533930" sldId="293"/>
            <ac:spMk id="124" creationId="{E25CE414-EA5B-EC43-8741-21A921F2DEEF}"/>
          </ac:spMkLst>
        </pc:spChg>
        <pc:spChg chg="mod">
          <ac:chgData name="Amelia Toniolo" userId="5620009e-94bf-4106-8d11-88d2b57ccb86" providerId="ADAL" clId="{45E4BE10-2A2E-A243-B7C5-2586225CAAD6}" dt="2022-02-23T10:19:30.960" v="59"/>
          <ac:spMkLst>
            <pc:docMk/>
            <pc:sldMk cId="754533930" sldId="293"/>
            <ac:spMk id="125" creationId="{1773C7EA-BBA9-754B-AEA1-6A8EE1C1FBA7}"/>
          </ac:spMkLst>
        </pc:spChg>
        <pc:spChg chg="mod">
          <ac:chgData name="Amelia Toniolo" userId="5620009e-94bf-4106-8d11-88d2b57ccb86" providerId="ADAL" clId="{45E4BE10-2A2E-A243-B7C5-2586225CAAD6}" dt="2022-02-23T10:19:41.981" v="61"/>
          <ac:spMkLst>
            <pc:docMk/>
            <pc:sldMk cId="754533930" sldId="293"/>
            <ac:spMk id="128" creationId="{E0207FFE-093D-A94E-B180-874981325045}"/>
          </ac:spMkLst>
        </pc:spChg>
        <pc:spChg chg="mod">
          <ac:chgData name="Amelia Toniolo" userId="5620009e-94bf-4106-8d11-88d2b57ccb86" providerId="ADAL" clId="{45E4BE10-2A2E-A243-B7C5-2586225CAAD6}" dt="2022-02-23T10:19:41.981" v="61"/>
          <ac:spMkLst>
            <pc:docMk/>
            <pc:sldMk cId="754533930" sldId="293"/>
            <ac:spMk id="129" creationId="{B4AA997E-2880-304A-B21E-8E1251DEBC7C}"/>
          </ac:spMkLst>
        </pc:spChg>
        <pc:grpChg chg="add mod">
          <ac:chgData name="Amelia Toniolo" userId="5620009e-94bf-4106-8d11-88d2b57ccb86" providerId="ADAL" clId="{45E4BE10-2A2E-A243-B7C5-2586225CAAD6}" dt="2022-02-23T10:19:50.480" v="63" actId="962"/>
          <ac:grpSpMkLst>
            <pc:docMk/>
            <pc:sldMk cId="754533930" sldId="293"/>
            <ac:grpSpMk id="118" creationId="{D74991C1-68C6-4249-94A6-D8008EF78129}"/>
          </ac:grpSpMkLst>
        </pc:grpChg>
        <pc:grpChg chg="add mod">
          <ac:chgData name="Amelia Toniolo" userId="5620009e-94bf-4106-8d11-88d2b57ccb86" providerId="ADAL" clId="{45E4BE10-2A2E-A243-B7C5-2586225CAAD6}" dt="2022-02-23T10:19:56.825" v="65" actId="962"/>
          <ac:grpSpMkLst>
            <pc:docMk/>
            <pc:sldMk cId="754533930" sldId="293"/>
            <ac:grpSpMk id="126" creationId="{2D00F7D8-C5DD-8D4D-AFE6-245B2435456F}"/>
          </ac:grpSpMkLst>
        </pc:grpChg>
        <pc:picChg chg="mod">
          <ac:chgData name="Amelia Toniolo" userId="5620009e-94bf-4106-8d11-88d2b57ccb86" providerId="ADAL" clId="{45E4BE10-2A2E-A243-B7C5-2586225CAAD6}" dt="2022-02-23T10:19:41.981" v="61"/>
          <ac:picMkLst>
            <pc:docMk/>
            <pc:sldMk cId="754533930" sldId="293"/>
            <ac:picMk id="127" creationId="{BF40EAC6-D9F5-1648-ADFF-4DAE02950864}"/>
          </ac:picMkLst>
        </pc:picChg>
      </pc:sldChg>
      <pc:sldMasterChg chg="addSldLayout modSldLayout sldLayoutOrd">
        <pc:chgData name="Amelia Toniolo" userId="5620009e-94bf-4106-8d11-88d2b57ccb86" providerId="ADAL" clId="{45E4BE10-2A2E-A243-B7C5-2586225CAAD6}" dt="2022-02-23T10:14:37.367" v="56" actId="1076"/>
        <pc:sldMasterMkLst>
          <pc:docMk/>
          <pc:sldMasterMk cId="4166869231" sldId="2147483648"/>
        </pc:sldMasterMkLst>
        <pc:sldLayoutChg chg="addSp delSp modSp add mod ord modTransition">
          <pc:chgData name="Amelia Toniolo" userId="5620009e-94bf-4106-8d11-88d2b57ccb86" providerId="ADAL" clId="{45E4BE10-2A2E-A243-B7C5-2586225CAAD6}" dt="2022-02-23T10:14:20.492" v="38" actId="1076"/>
          <pc:sldLayoutMkLst>
            <pc:docMk/>
            <pc:sldMasterMk cId="4166869231" sldId="2147483648"/>
            <pc:sldLayoutMk cId="3925049730" sldId="2147483685"/>
          </pc:sldLayoutMkLst>
          <pc:spChg chg="mod">
            <ac:chgData name="Amelia Toniolo" userId="5620009e-94bf-4106-8d11-88d2b57ccb86" providerId="ADAL" clId="{45E4BE10-2A2E-A243-B7C5-2586225CAAD6}" dt="2022-02-23T10:13:41.544" v="9" actId="20577"/>
            <ac:spMkLst>
              <pc:docMk/>
              <pc:sldMasterMk cId="4166869231" sldId="2147483648"/>
              <pc:sldLayoutMk cId="3925049730" sldId="2147483685"/>
              <ac:spMk id="6" creationId="{F2D01D91-CFE5-0B46-B90D-72FBCA96AC2C}"/>
            </ac:spMkLst>
          </pc:spChg>
          <pc:spChg chg="mod">
            <ac:chgData name="Amelia Toniolo" userId="5620009e-94bf-4106-8d11-88d2b57ccb86" providerId="ADAL" clId="{45E4BE10-2A2E-A243-B7C5-2586225CAAD6}" dt="2022-02-23T10:13:53.581" v="30" actId="20577"/>
            <ac:spMkLst>
              <pc:docMk/>
              <pc:sldMasterMk cId="4166869231" sldId="2147483648"/>
              <pc:sldLayoutMk cId="3925049730" sldId="2147483685"/>
              <ac:spMk id="8" creationId="{10AF5B73-0B25-A846-AE73-C9A59F60EEEC}"/>
            </ac:spMkLst>
          </pc:spChg>
          <pc:picChg chg="add mod modCrop">
            <ac:chgData name="Amelia Toniolo" userId="5620009e-94bf-4106-8d11-88d2b57ccb86" providerId="ADAL" clId="{45E4BE10-2A2E-A243-B7C5-2586225CAAD6}" dt="2022-02-23T10:14:20.492" v="38" actId="1076"/>
            <ac:picMkLst>
              <pc:docMk/>
              <pc:sldMasterMk cId="4166869231" sldId="2147483648"/>
              <pc:sldLayoutMk cId="3925049730" sldId="2147483685"/>
              <ac:picMk id="3" creationId="{DED12536-956E-6747-9A39-115ADE4CC7B0}"/>
            </ac:picMkLst>
          </pc:picChg>
          <pc:picChg chg="del">
            <ac:chgData name="Amelia Toniolo" userId="5620009e-94bf-4106-8d11-88d2b57ccb86" providerId="ADAL" clId="{45E4BE10-2A2E-A243-B7C5-2586225CAAD6}" dt="2022-02-23T10:14:10.361" v="34" actId="478"/>
            <ac:picMkLst>
              <pc:docMk/>
              <pc:sldMasterMk cId="4166869231" sldId="2147483648"/>
              <pc:sldLayoutMk cId="3925049730" sldId="2147483685"/>
              <ac:picMk id="10" creationId="{7F150B36-6502-8343-9E3E-3A923988FCB7}"/>
            </ac:picMkLst>
          </pc:picChg>
        </pc:sldLayoutChg>
        <pc:sldLayoutChg chg="addSp delSp modSp add mod modTransition">
          <pc:chgData name="Amelia Toniolo" userId="5620009e-94bf-4106-8d11-88d2b57ccb86" providerId="ADAL" clId="{45E4BE10-2A2E-A243-B7C5-2586225CAAD6}" dt="2022-02-23T10:14:37.367" v="56" actId="1076"/>
          <pc:sldLayoutMkLst>
            <pc:docMk/>
            <pc:sldMasterMk cId="4166869231" sldId="2147483648"/>
            <pc:sldLayoutMk cId="2581938363" sldId="2147483686"/>
          </pc:sldLayoutMkLst>
          <pc:spChg chg="mod">
            <ac:chgData name="Amelia Toniolo" userId="5620009e-94bf-4106-8d11-88d2b57ccb86" providerId="ADAL" clId="{45E4BE10-2A2E-A243-B7C5-2586225CAAD6}" dt="2022-02-23T10:14:30.054" v="51" actId="20577"/>
            <ac:spMkLst>
              <pc:docMk/>
              <pc:sldMasterMk cId="4166869231" sldId="2147483648"/>
              <pc:sldLayoutMk cId="2581938363" sldId="2147483686"/>
              <ac:spMk id="6" creationId="{F2D01D91-CFE5-0B46-B90D-72FBCA96AC2C}"/>
            </ac:spMkLst>
          </pc:spChg>
          <pc:picChg chg="del">
            <ac:chgData name="Amelia Toniolo" userId="5620009e-94bf-4106-8d11-88d2b57ccb86" providerId="ADAL" clId="{45E4BE10-2A2E-A243-B7C5-2586225CAAD6}" dt="2022-02-23T10:14:35.802" v="55" actId="478"/>
            <ac:picMkLst>
              <pc:docMk/>
              <pc:sldMasterMk cId="4166869231" sldId="2147483648"/>
              <pc:sldLayoutMk cId="2581938363" sldId="2147483686"/>
              <ac:picMk id="3" creationId="{DED12536-956E-6747-9A39-115ADE4CC7B0}"/>
            </ac:picMkLst>
          </pc:picChg>
          <pc:picChg chg="add mod">
            <ac:chgData name="Amelia Toniolo" userId="5620009e-94bf-4106-8d11-88d2b57ccb86" providerId="ADAL" clId="{45E4BE10-2A2E-A243-B7C5-2586225CAAD6}" dt="2022-02-23T10:14:37.367" v="56" actId="1076"/>
            <ac:picMkLst>
              <pc:docMk/>
              <pc:sldMasterMk cId="4166869231" sldId="2147483648"/>
              <pc:sldLayoutMk cId="2581938363" sldId="2147483686"/>
              <ac:picMk id="4" creationId="{50B4DCFC-E129-BA4D-9CE4-8138A1143A86}"/>
            </ac:picMkLst>
          </pc:picChg>
        </pc:sldLayoutChg>
      </pc:sldMasterChg>
    </pc:docChg>
  </pc:docChgLst>
  <pc:docChgLst>
    <pc:chgData name="Utilisateur invité" userId="S::urn:spo:anon#6073687ecd53920287533edfdd0378b2cb49a43c7d81a6737c348f6d05ecab83::" providerId="AD" clId="Web-{A8EA7BE5-CAA2-A964-B4F6-EED1D8AA783D}"/>
    <pc:docChg chg="modSld">
      <pc:chgData name="Utilisateur invité" userId="S::urn:spo:anon#6073687ecd53920287533edfdd0378b2cb49a43c7d81a6737c348f6d05ecab83::" providerId="AD" clId="Web-{A8EA7BE5-CAA2-A964-B4F6-EED1D8AA783D}" dt="2022-02-23T12:37:30.601" v="18"/>
      <pc:docMkLst>
        <pc:docMk/>
      </pc:docMkLst>
      <pc:sldChg chg="addSp delSp modSp">
        <pc:chgData name="Utilisateur invité" userId="S::urn:spo:anon#6073687ecd53920287533edfdd0378b2cb49a43c7d81a6737c348f6d05ecab83::" providerId="AD" clId="Web-{A8EA7BE5-CAA2-A964-B4F6-EED1D8AA783D}" dt="2022-02-23T12:37:30.601" v="18"/>
        <pc:sldMkLst>
          <pc:docMk/>
          <pc:sldMk cId="754533930" sldId="293"/>
        </pc:sldMkLst>
        <pc:grpChg chg="add del">
          <ac:chgData name="Utilisateur invité" userId="S::urn:spo:anon#6073687ecd53920287533edfdd0378b2cb49a43c7d81a6737c348f6d05ecab83::" providerId="AD" clId="Web-{A8EA7BE5-CAA2-A964-B4F6-EED1D8AA783D}" dt="2022-02-23T12:37:30.601" v="18"/>
          <ac:grpSpMkLst>
            <pc:docMk/>
            <pc:sldMk cId="754533930" sldId="293"/>
            <ac:grpSpMk id="22" creationId="{B716C5BF-C096-4833-8107-E0BD48604C18}"/>
          </ac:grpSpMkLst>
        </pc:grpChg>
        <pc:grpChg chg="ord">
          <ac:chgData name="Utilisateur invité" userId="S::urn:spo:anon#6073687ecd53920287533edfdd0378b2cb49a43c7d81a6737c348f6d05ecab83::" providerId="AD" clId="Web-{A8EA7BE5-CAA2-A964-B4F6-EED1D8AA783D}" dt="2022-02-23T12:34:14.518" v="7"/>
          <ac:grpSpMkLst>
            <pc:docMk/>
            <pc:sldMk cId="754533930" sldId="293"/>
            <ac:grpSpMk id="118" creationId="{D74991C1-68C6-4249-94A6-D8008EF78129}"/>
          </ac:grpSpMkLst>
        </pc:grpChg>
        <pc:grpChg chg="ord">
          <ac:chgData name="Utilisateur invité" userId="S::urn:spo:anon#6073687ecd53920287533edfdd0378b2cb49a43c7d81a6737c348f6d05ecab83::" providerId="AD" clId="Web-{A8EA7BE5-CAA2-A964-B4F6-EED1D8AA783D}" dt="2022-02-23T12:34:18.174" v="16"/>
          <ac:grpSpMkLst>
            <pc:docMk/>
            <pc:sldMk cId="754533930" sldId="293"/>
            <ac:grpSpMk id="126" creationId="{2D00F7D8-C5DD-8D4D-AFE6-245B2435456F}"/>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D5286-53AE-1B46-8B39-65267BA85F05}"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fr-FR"/>
        </a:p>
      </dgm:t>
    </dgm:pt>
    <dgm:pt modelId="{59689AA0-76BE-6B49-9C95-653C9811EEED}">
      <dgm:prSet phldrT="[Texte]" custT="1"/>
      <dgm:spPr>
        <a:solidFill>
          <a:schemeClr val="bg1"/>
        </a:solidFill>
      </dgm:spPr>
      <dgm:t>
        <a:bodyPr/>
        <a:lstStyle/>
        <a:p>
          <a:r>
            <a:rPr lang="fr-FR" sz="3600" b="1" dirty="0">
              <a:solidFill>
                <a:schemeClr val="tx1"/>
              </a:solidFill>
              <a:latin typeface="DIN Next LT Pro Bold" panose="020B0503020203050203" pitchFamily="34" charset="77"/>
            </a:rPr>
            <a:t>LOREM</a:t>
          </a:r>
        </a:p>
      </dgm:t>
    </dgm:pt>
    <dgm:pt modelId="{6E19BC82-B274-2D44-9DD7-D93D62621267}" type="parTrans" cxnId="{1EEE355E-7DEB-254D-9F3E-89AA375CFBF4}">
      <dgm:prSet/>
      <dgm:spPr/>
      <dgm:t>
        <a:bodyPr/>
        <a:lstStyle/>
        <a:p>
          <a:endParaRPr lang="fr-FR">
            <a:latin typeface="Trash" panose="02000000000000000000" pitchFamily="2" charset="77"/>
          </a:endParaRPr>
        </a:p>
      </dgm:t>
    </dgm:pt>
    <dgm:pt modelId="{1B1ABCF7-C033-8241-BC16-0413E78B0ED2}" type="sibTrans" cxnId="{1EEE355E-7DEB-254D-9F3E-89AA375CFBF4}">
      <dgm:prSet/>
      <dgm:spPr/>
      <dgm:t>
        <a:bodyPr/>
        <a:lstStyle/>
        <a:p>
          <a:endParaRPr lang="fr-FR">
            <a:latin typeface="Trash" panose="02000000000000000000" pitchFamily="2" charset="77"/>
          </a:endParaRPr>
        </a:p>
      </dgm:t>
    </dgm:pt>
    <dgm:pt modelId="{67BEEEB3-0A3C-D747-8837-E272BC071A0D}">
      <dgm:prSet phldrT="[Texte]" custT="1"/>
      <dgm:spPr>
        <a:solidFill>
          <a:schemeClr val="bg1"/>
        </a:solidFill>
      </dgm:spPr>
      <dgm:t>
        <a:bodyPr/>
        <a:lstStyle/>
        <a:p>
          <a:r>
            <a:rPr lang="fr-FR" sz="2000" b="0" i="0" dirty="0" err="1">
              <a:solidFill>
                <a:schemeClr val="tx1"/>
              </a:solidFill>
              <a:latin typeface="DIN Next LT Pro" panose="020B0503020203050203" pitchFamily="34" charset="77"/>
            </a:rPr>
            <a:t>Lorem</a:t>
          </a:r>
          <a:endParaRPr lang="fr-FR" sz="2000" b="0" i="0" dirty="0">
            <a:solidFill>
              <a:schemeClr val="tx1"/>
            </a:solidFill>
            <a:latin typeface="DIN Next LT Pro" panose="020B0503020203050203" pitchFamily="34" charset="77"/>
          </a:endParaRPr>
        </a:p>
      </dgm:t>
    </dgm:pt>
    <dgm:pt modelId="{425E60D5-AA0B-FB4B-89C8-33C71E6990AB}" type="parTrans" cxnId="{72C01C7A-CA31-FB4B-A28D-68A6B400B200}">
      <dgm:prSet/>
      <dgm:spPr>
        <a:solidFill>
          <a:srgbClr val="4B73FF"/>
        </a:solidFill>
        <a:ln>
          <a:solidFill>
            <a:schemeClr val="bg1"/>
          </a:solidFill>
        </a:ln>
      </dgm:spPr>
      <dgm:t>
        <a:bodyPr/>
        <a:lstStyle/>
        <a:p>
          <a:endParaRPr lang="fr-FR">
            <a:latin typeface="Trash" panose="02000000000000000000" pitchFamily="2" charset="77"/>
          </a:endParaRPr>
        </a:p>
      </dgm:t>
    </dgm:pt>
    <dgm:pt modelId="{FD310B1B-402C-284E-9AA9-233B7DEA41F3}" type="sibTrans" cxnId="{72C01C7A-CA31-FB4B-A28D-68A6B400B200}">
      <dgm:prSet/>
      <dgm:spPr/>
      <dgm:t>
        <a:bodyPr/>
        <a:lstStyle/>
        <a:p>
          <a:endParaRPr lang="fr-FR">
            <a:latin typeface="Trash" panose="02000000000000000000" pitchFamily="2" charset="77"/>
          </a:endParaRPr>
        </a:p>
      </dgm:t>
    </dgm:pt>
    <dgm:pt modelId="{7DE3AD6D-B15B-0246-8EC8-6B958AC728F2}">
      <dgm:prSet phldrT="[Texte]" custT="1"/>
      <dgm:spPr>
        <a:solidFill>
          <a:schemeClr val="bg1"/>
        </a:solidFill>
      </dgm:spPr>
      <dgm:t>
        <a:bodyPr/>
        <a:lstStyle/>
        <a:p>
          <a:r>
            <a:rPr lang="fr-FR" sz="2000" b="0" i="0" dirty="0" err="1">
              <a:solidFill>
                <a:schemeClr val="tx1"/>
              </a:solidFill>
              <a:latin typeface="DIN Next LT Pro" panose="020B0503020203050203" pitchFamily="34" charset="77"/>
            </a:rPr>
            <a:t>Lorem</a:t>
          </a:r>
          <a:endParaRPr lang="fr-FR" sz="2000" b="0" i="0" dirty="0">
            <a:solidFill>
              <a:schemeClr val="tx1"/>
            </a:solidFill>
            <a:latin typeface="DIN Next LT Pro" panose="020B0503020203050203" pitchFamily="34" charset="77"/>
          </a:endParaRPr>
        </a:p>
      </dgm:t>
    </dgm:pt>
    <dgm:pt modelId="{2799F7B9-7CAD-3146-A764-7CBC8E5ABB0D}" type="parTrans" cxnId="{69EF7F75-8C5C-9745-9B4E-0ACE5E07884F}">
      <dgm:prSet/>
      <dgm:spPr>
        <a:ln>
          <a:solidFill>
            <a:schemeClr val="bg1"/>
          </a:solidFill>
        </a:ln>
      </dgm:spPr>
      <dgm:t>
        <a:bodyPr/>
        <a:lstStyle/>
        <a:p>
          <a:endParaRPr lang="fr-FR">
            <a:latin typeface="Trash" panose="02000000000000000000" pitchFamily="2" charset="77"/>
          </a:endParaRPr>
        </a:p>
      </dgm:t>
    </dgm:pt>
    <dgm:pt modelId="{A63D16A9-175B-B544-B374-50ED0C77D98E}" type="sibTrans" cxnId="{69EF7F75-8C5C-9745-9B4E-0ACE5E07884F}">
      <dgm:prSet/>
      <dgm:spPr/>
      <dgm:t>
        <a:bodyPr/>
        <a:lstStyle/>
        <a:p>
          <a:endParaRPr lang="fr-FR">
            <a:latin typeface="Trash" panose="02000000000000000000" pitchFamily="2" charset="77"/>
          </a:endParaRPr>
        </a:p>
      </dgm:t>
    </dgm:pt>
    <dgm:pt modelId="{6A0E1C17-4E08-1041-95CF-47937F425FFE}">
      <dgm:prSet phldrT="[Texte]" custT="1"/>
      <dgm:spPr>
        <a:solidFill>
          <a:schemeClr val="bg1"/>
        </a:solidFill>
      </dgm:spPr>
      <dgm:t>
        <a:bodyPr/>
        <a:lstStyle/>
        <a:p>
          <a:r>
            <a:rPr lang="fr-FR" sz="2000" b="0" i="0" dirty="0" err="1">
              <a:solidFill>
                <a:schemeClr val="tx1"/>
              </a:solidFill>
              <a:latin typeface="DIN Next LT Pro" panose="020B0503020203050203" pitchFamily="34" charset="77"/>
            </a:rPr>
            <a:t>Lorem</a:t>
          </a:r>
          <a:endParaRPr lang="fr-FR" sz="4100" b="0" i="0" dirty="0">
            <a:solidFill>
              <a:schemeClr val="tx1"/>
            </a:solidFill>
            <a:latin typeface="DIN Next LT Pro" panose="020B0503020203050203" pitchFamily="34" charset="77"/>
          </a:endParaRPr>
        </a:p>
      </dgm:t>
    </dgm:pt>
    <dgm:pt modelId="{77B04F6D-51A3-9D47-ADE3-F688E89B9D03}" type="parTrans" cxnId="{EA66328C-51F7-504D-AB40-1E443834056B}">
      <dgm:prSet/>
      <dgm:spPr>
        <a:solidFill>
          <a:srgbClr val="4B73FF"/>
        </a:solidFill>
        <a:ln>
          <a:solidFill>
            <a:schemeClr val="bg1"/>
          </a:solidFill>
        </a:ln>
      </dgm:spPr>
      <dgm:t>
        <a:bodyPr/>
        <a:lstStyle/>
        <a:p>
          <a:endParaRPr lang="fr-FR">
            <a:latin typeface="Trash" panose="02000000000000000000" pitchFamily="2" charset="77"/>
          </a:endParaRPr>
        </a:p>
      </dgm:t>
    </dgm:pt>
    <dgm:pt modelId="{9797D165-25E4-1D4B-9BC4-6039B1D3E403}" type="sibTrans" cxnId="{EA66328C-51F7-504D-AB40-1E443834056B}">
      <dgm:prSet/>
      <dgm:spPr/>
      <dgm:t>
        <a:bodyPr/>
        <a:lstStyle/>
        <a:p>
          <a:endParaRPr lang="fr-FR">
            <a:latin typeface="Trash" panose="02000000000000000000" pitchFamily="2" charset="77"/>
          </a:endParaRPr>
        </a:p>
      </dgm:t>
    </dgm:pt>
    <dgm:pt modelId="{7BC1711A-A6F4-884B-8355-A1F55FCFFACA}" type="pres">
      <dgm:prSet presAssocID="{4B6D5286-53AE-1B46-8B39-65267BA85F05}" presName="Name0" presStyleCnt="0">
        <dgm:presLayoutVars>
          <dgm:chPref val="1"/>
          <dgm:dir/>
          <dgm:animOne val="branch"/>
          <dgm:animLvl val="lvl"/>
          <dgm:resizeHandles val="exact"/>
        </dgm:presLayoutVars>
      </dgm:prSet>
      <dgm:spPr/>
    </dgm:pt>
    <dgm:pt modelId="{89A0CF8C-C8AB-9642-93D9-17ACE6332F5B}" type="pres">
      <dgm:prSet presAssocID="{59689AA0-76BE-6B49-9C95-653C9811EEED}" presName="root1" presStyleCnt="0"/>
      <dgm:spPr/>
    </dgm:pt>
    <dgm:pt modelId="{CBA170F3-598D-384C-B5CB-E277A4AEAFF1}" type="pres">
      <dgm:prSet presAssocID="{59689AA0-76BE-6B49-9C95-653C9811EEED}" presName="LevelOneTextNode" presStyleLbl="node0" presStyleIdx="0" presStyleCnt="1">
        <dgm:presLayoutVars>
          <dgm:chPref val="3"/>
        </dgm:presLayoutVars>
      </dgm:prSet>
      <dgm:spPr/>
    </dgm:pt>
    <dgm:pt modelId="{D3C9A63C-BBC5-6F41-8D3F-473946F85A32}" type="pres">
      <dgm:prSet presAssocID="{59689AA0-76BE-6B49-9C95-653C9811EEED}" presName="level2hierChild" presStyleCnt="0"/>
      <dgm:spPr/>
    </dgm:pt>
    <dgm:pt modelId="{CA94DEAC-F8AF-A947-AEEF-DA945F22551D}" type="pres">
      <dgm:prSet presAssocID="{425E60D5-AA0B-FB4B-89C8-33C71E6990AB}" presName="conn2-1" presStyleLbl="parChTrans1D2" presStyleIdx="0" presStyleCnt="3"/>
      <dgm:spPr/>
    </dgm:pt>
    <dgm:pt modelId="{84A114DA-C12D-6D49-8D13-636A0696ADA2}" type="pres">
      <dgm:prSet presAssocID="{425E60D5-AA0B-FB4B-89C8-33C71E6990AB}" presName="connTx" presStyleLbl="parChTrans1D2" presStyleIdx="0" presStyleCnt="3"/>
      <dgm:spPr/>
    </dgm:pt>
    <dgm:pt modelId="{DE6D6EBD-1149-ED4E-94E1-8E96B6B89574}" type="pres">
      <dgm:prSet presAssocID="{67BEEEB3-0A3C-D747-8837-E272BC071A0D}" presName="root2" presStyleCnt="0"/>
      <dgm:spPr/>
    </dgm:pt>
    <dgm:pt modelId="{3001DE47-E568-144B-96D7-B009FE6CBD6C}" type="pres">
      <dgm:prSet presAssocID="{67BEEEB3-0A3C-D747-8837-E272BC071A0D}" presName="LevelTwoTextNode" presStyleLbl="node2" presStyleIdx="0" presStyleCnt="3">
        <dgm:presLayoutVars>
          <dgm:chPref val="3"/>
        </dgm:presLayoutVars>
      </dgm:prSet>
      <dgm:spPr/>
    </dgm:pt>
    <dgm:pt modelId="{E42B8716-B213-194D-96CB-570C1E74E591}" type="pres">
      <dgm:prSet presAssocID="{67BEEEB3-0A3C-D747-8837-E272BC071A0D}" presName="level3hierChild" presStyleCnt="0"/>
      <dgm:spPr/>
    </dgm:pt>
    <dgm:pt modelId="{7BD55A37-5267-184A-B4C7-36D91F5D8F02}" type="pres">
      <dgm:prSet presAssocID="{2799F7B9-7CAD-3146-A764-7CBC8E5ABB0D}" presName="conn2-1" presStyleLbl="parChTrans1D2" presStyleIdx="1" presStyleCnt="3"/>
      <dgm:spPr/>
    </dgm:pt>
    <dgm:pt modelId="{DBA691BF-9C07-8140-B474-B68E3BF4A0A6}" type="pres">
      <dgm:prSet presAssocID="{2799F7B9-7CAD-3146-A764-7CBC8E5ABB0D}" presName="connTx" presStyleLbl="parChTrans1D2" presStyleIdx="1" presStyleCnt="3"/>
      <dgm:spPr/>
    </dgm:pt>
    <dgm:pt modelId="{114125BB-9978-664A-A1B5-0D883DB9D92E}" type="pres">
      <dgm:prSet presAssocID="{7DE3AD6D-B15B-0246-8EC8-6B958AC728F2}" presName="root2" presStyleCnt="0"/>
      <dgm:spPr/>
    </dgm:pt>
    <dgm:pt modelId="{44FB2E73-72FB-2F4A-906B-E655F88F7051}" type="pres">
      <dgm:prSet presAssocID="{7DE3AD6D-B15B-0246-8EC8-6B958AC728F2}" presName="LevelTwoTextNode" presStyleLbl="node2" presStyleIdx="1" presStyleCnt="3">
        <dgm:presLayoutVars>
          <dgm:chPref val="3"/>
        </dgm:presLayoutVars>
      </dgm:prSet>
      <dgm:spPr/>
    </dgm:pt>
    <dgm:pt modelId="{3A58F768-D788-974B-A58C-DB843F43137E}" type="pres">
      <dgm:prSet presAssocID="{7DE3AD6D-B15B-0246-8EC8-6B958AC728F2}" presName="level3hierChild" presStyleCnt="0"/>
      <dgm:spPr/>
    </dgm:pt>
    <dgm:pt modelId="{B8E84440-2A62-5A47-8509-518AA6A20135}" type="pres">
      <dgm:prSet presAssocID="{77B04F6D-51A3-9D47-ADE3-F688E89B9D03}" presName="conn2-1" presStyleLbl="parChTrans1D2" presStyleIdx="2" presStyleCnt="3"/>
      <dgm:spPr/>
    </dgm:pt>
    <dgm:pt modelId="{4E251812-797B-E940-A61D-FF601FADD405}" type="pres">
      <dgm:prSet presAssocID="{77B04F6D-51A3-9D47-ADE3-F688E89B9D03}" presName="connTx" presStyleLbl="parChTrans1D2" presStyleIdx="2" presStyleCnt="3"/>
      <dgm:spPr/>
    </dgm:pt>
    <dgm:pt modelId="{FA459953-DFDE-6340-B378-73046C5BE8E8}" type="pres">
      <dgm:prSet presAssocID="{6A0E1C17-4E08-1041-95CF-47937F425FFE}" presName="root2" presStyleCnt="0"/>
      <dgm:spPr/>
    </dgm:pt>
    <dgm:pt modelId="{8AB7CEAF-68B5-4141-9FD7-76FE4CAC14F8}" type="pres">
      <dgm:prSet presAssocID="{6A0E1C17-4E08-1041-95CF-47937F425FFE}" presName="LevelTwoTextNode" presStyleLbl="node2" presStyleIdx="2" presStyleCnt="3">
        <dgm:presLayoutVars>
          <dgm:chPref val="3"/>
        </dgm:presLayoutVars>
      </dgm:prSet>
      <dgm:spPr/>
    </dgm:pt>
    <dgm:pt modelId="{B7F1EB4C-AD12-514A-BEA5-BEF687466F4F}" type="pres">
      <dgm:prSet presAssocID="{6A0E1C17-4E08-1041-95CF-47937F425FFE}" presName="level3hierChild" presStyleCnt="0"/>
      <dgm:spPr/>
    </dgm:pt>
  </dgm:ptLst>
  <dgm:cxnLst>
    <dgm:cxn modelId="{18426B03-79C3-C144-A287-A62F370DF578}" type="presOf" srcId="{77B04F6D-51A3-9D47-ADE3-F688E89B9D03}" destId="{B8E84440-2A62-5A47-8509-518AA6A20135}" srcOrd="0" destOrd="0" presId="urn:microsoft.com/office/officeart/2008/layout/HorizontalMultiLevelHierarchy"/>
    <dgm:cxn modelId="{A8290A14-7C60-7D45-AECA-2B73B4A94B3C}" type="presOf" srcId="{425E60D5-AA0B-FB4B-89C8-33C71E6990AB}" destId="{CA94DEAC-F8AF-A947-AEEF-DA945F22551D}" srcOrd="0" destOrd="0" presId="urn:microsoft.com/office/officeart/2008/layout/HorizontalMultiLevelHierarchy"/>
    <dgm:cxn modelId="{887F5222-1312-D546-B4A3-C766185CCA6B}" type="presOf" srcId="{67BEEEB3-0A3C-D747-8837-E272BC071A0D}" destId="{3001DE47-E568-144B-96D7-B009FE6CBD6C}" srcOrd="0" destOrd="0" presId="urn:microsoft.com/office/officeart/2008/layout/HorizontalMultiLevelHierarchy"/>
    <dgm:cxn modelId="{57DB8C2E-ACFE-2B4F-B47D-C7AD560261C0}" type="presOf" srcId="{2799F7B9-7CAD-3146-A764-7CBC8E5ABB0D}" destId="{7BD55A37-5267-184A-B4C7-36D91F5D8F02}" srcOrd="0" destOrd="0" presId="urn:microsoft.com/office/officeart/2008/layout/HorizontalMultiLevelHierarchy"/>
    <dgm:cxn modelId="{1EEE355E-7DEB-254D-9F3E-89AA375CFBF4}" srcId="{4B6D5286-53AE-1B46-8B39-65267BA85F05}" destId="{59689AA0-76BE-6B49-9C95-653C9811EEED}" srcOrd="0" destOrd="0" parTransId="{6E19BC82-B274-2D44-9DD7-D93D62621267}" sibTransId="{1B1ABCF7-C033-8241-BC16-0413E78B0ED2}"/>
    <dgm:cxn modelId="{FB38EB46-494C-A74C-9536-EE3D6AC71A80}" type="presOf" srcId="{7DE3AD6D-B15B-0246-8EC8-6B958AC728F2}" destId="{44FB2E73-72FB-2F4A-906B-E655F88F7051}" srcOrd="0" destOrd="0" presId="urn:microsoft.com/office/officeart/2008/layout/HorizontalMultiLevelHierarchy"/>
    <dgm:cxn modelId="{2892204F-83E3-1244-A1AA-EE1AFDCFF28D}" type="presOf" srcId="{77B04F6D-51A3-9D47-ADE3-F688E89B9D03}" destId="{4E251812-797B-E940-A61D-FF601FADD405}" srcOrd="1" destOrd="0" presId="urn:microsoft.com/office/officeart/2008/layout/HorizontalMultiLevelHierarchy"/>
    <dgm:cxn modelId="{E2776F51-74C1-8945-BD39-E4DE74EB6090}" type="presOf" srcId="{2799F7B9-7CAD-3146-A764-7CBC8E5ABB0D}" destId="{DBA691BF-9C07-8140-B474-B68E3BF4A0A6}" srcOrd="1" destOrd="0" presId="urn:microsoft.com/office/officeart/2008/layout/HorizontalMultiLevelHierarchy"/>
    <dgm:cxn modelId="{69EF7F75-8C5C-9745-9B4E-0ACE5E07884F}" srcId="{59689AA0-76BE-6B49-9C95-653C9811EEED}" destId="{7DE3AD6D-B15B-0246-8EC8-6B958AC728F2}" srcOrd="1" destOrd="0" parTransId="{2799F7B9-7CAD-3146-A764-7CBC8E5ABB0D}" sibTransId="{A63D16A9-175B-B544-B374-50ED0C77D98E}"/>
    <dgm:cxn modelId="{72C01C7A-CA31-FB4B-A28D-68A6B400B200}" srcId="{59689AA0-76BE-6B49-9C95-653C9811EEED}" destId="{67BEEEB3-0A3C-D747-8837-E272BC071A0D}" srcOrd="0" destOrd="0" parTransId="{425E60D5-AA0B-FB4B-89C8-33C71E6990AB}" sibTransId="{FD310B1B-402C-284E-9AA9-233B7DEA41F3}"/>
    <dgm:cxn modelId="{EA66328C-51F7-504D-AB40-1E443834056B}" srcId="{59689AA0-76BE-6B49-9C95-653C9811EEED}" destId="{6A0E1C17-4E08-1041-95CF-47937F425FFE}" srcOrd="2" destOrd="0" parTransId="{77B04F6D-51A3-9D47-ADE3-F688E89B9D03}" sibTransId="{9797D165-25E4-1D4B-9BC4-6039B1D3E403}"/>
    <dgm:cxn modelId="{1150D3AD-7DE7-EF49-8BDC-721EDF5B72FE}" type="presOf" srcId="{6A0E1C17-4E08-1041-95CF-47937F425FFE}" destId="{8AB7CEAF-68B5-4141-9FD7-76FE4CAC14F8}" srcOrd="0" destOrd="0" presId="urn:microsoft.com/office/officeart/2008/layout/HorizontalMultiLevelHierarchy"/>
    <dgm:cxn modelId="{615BFCD4-8BD2-4645-8294-AE8F9888C2FC}" type="presOf" srcId="{425E60D5-AA0B-FB4B-89C8-33C71E6990AB}" destId="{84A114DA-C12D-6D49-8D13-636A0696ADA2}" srcOrd="1" destOrd="0" presId="urn:microsoft.com/office/officeart/2008/layout/HorizontalMultiLevelHierarchy"/>
    <dgm:cxn modelId="{F693E6F5-B31E-6149-BC00-D251F138C820}" type="presOf" srcId="{59689AA0-76BE-6B49-9C95-653C9811EEED}" destId="{CBA170F3-598D-384C-B5CB-E277A4AEAFF1}" srcOrd="0" destOrd="0" presId="urn:microsoft.com/office/officeart/2008/layout/HorizontalMultiLevelHierarchy"/>
    <dgm:cxn modelId="{8ED521FC-D5A8-E04B-8591-10C2A70C4C56}" type="presOf" srcId="{4B6D5286-53AE-1B46-8B39-65267BA85F05}" destId="{7BC1711A-A6F4-884B-8355-A1F55FCFFACA}" srcOrd="0" destOrd="0" presId="urn:microsoft.com/office/officeart/2008/layout/HorizontalMultiLevelHierarchy"/>
    <dgm:cxn modelId="{E34D1019-C878-304B-B9A1-EBF5FF9C9AA5}" type="presParOf" srcId="{7BC1711A-A6F4-884B-8355-A1F55FCFFACA}" destId="{89A0CF8C-C8AB-9642-93D9-17ACE6332F5B}" srcOrd="0" destOrd="0" presId="urn:microsoft.com/office/officeart/2008/layout/HorizontalMultiLevelHierarchy"/>
    <dgm:cxn modelId="{86D07E31-5DB9-EF4F-9CA6-98E97C987527}" type="presParOf" srcId="{89A0CF8C-C8AB-9642-93D9-17ACE6332F5B}" destId="{CBA170F3-598D-384C-B5CB-E277A4AEAFF1}" srcOrd="0" destOrd="0" presId="urn:microsoft.com/office/officeart/2008/layout/HorizontalMultiLevelHierarchy"/>
    <dgm:cxn modelId="{C6857D51-B72F-4D4F-914C-97BF84C0F8F2}" type="presParOf" srcId="{89A0CF8C-C8AB-9642-93D9-17ACE6332F5B}" destId="{D3C9A63C-BBC5-6F41-8D3F-473946F85A32}" srcOrd="1" destOrd="0" presId="urn:microsoft.com/office/officeart/2008/layout/HorizontalMultiLevelHierarchy"/>
    <dgm:cxn modelId="{EDC34222-4D08-C849-8CDF-4A242B228900}" type="presParOf" srcId="{D3C9A63C-BBC5-6F41-8D3F-473946F85A32}" destId="{CA94DEAC-F8AF-A947-AEEF-DA945F22551D}" srcOrd="0" destOrd="0" presId="urn:microsoft.com/office/officeart/2008/layout/HorizontalMultiLevelHierarchy"/>
    <dgm:cxn modelId="{7782BE3E-0B50-BD48-9EAE-385A2D27FDA3}" type="presParOf" srcId="{CA94DEAC-F8AF-A947-AEEF-DA945F22551D}" destId="{84A114DA-C12D-6D49-8D13-636A0696ADA2}" srcOrd="0" destOrd="0" presId="urn:microsoft.com/office/officeart/2008/layout/HorizontalMultiLevelHierarchy"/>
    <dgm:cxn modelId="{07E57F91-5DAE-D147-805B-3E264895005A}" type="presParOf" srcId="{D3C9A63C-BBC5-6F41-8D3F-473946F85A32}" destId="{DE6D6EBD-1149-ED4E-94E1-8E96B6B89574}" srcOrd="1" destOrd="0" presId="urn:microsoft.com/office/officeart/2008/layout/HorizontalMultiLevelHierarchy"/>
    <dgm:cxn modelId="{AA0487AC-D94A-304A-87A5-3500A7F2CD9A}" type="presParOf" srcId="{DE6D6EBD-1149-ED4E-94E1-8E96B6B89574}" destId="{3001DE47-E568-144B-96D7-B009FE6CBD6C}" srcOrd="0" destOrd="0" presId="urn:microsoft.com/office/officeart/2008/layout/HorizontalMultiLevelHierarchy"/>
    <dgm:cxn modelId="{8561A6BE-4D80-9B43-8043-F343C4C2A24B}" type="presParOf" srcId="{DE6D6EBD-1149-ED4E-94E1-8E96B6B89574}" destId="{E42B8716-B213-194D-96CB-570C1E74E591}" srcOrd="1" destOrd="0" presId="urn:microsoft.com/office/officeart/2008/layout/HorizontalMultiLevelHierarchy"/>
    <dgm:cxn modelId="{6649D673-AC6B-0547-91BF-203F42910EDA}" type="presParOf" srcId="{D3C9A63C-BBC5-6F41-8D3F-473946F85A32}" destId="{7BD55A37-5267-184A-B4C7-36D91F5D8F02}" srcOrd="2" destOrd="0" presId="urn:microsoft.com/office/officeart/2008/layout/HorizontalMultiLevelHierarchy"/>
    <dgm:cxn modelId="{21ADCBA1-1033-0A46-8014-DD7D65031546}" type="presParOf" srcId="{7BD55A37-5267-184A-B4C7-36D91F5D8F02}" destId="{DBA691BF-9C07-8140-B474-B68E3BF4A0A6}" srcOrd="0" destOrd="0" presId="urn:microsoft.com/office/officeart/2008/layout/HorizontalMultiLevelHierarchy"/>
    <dgm:cxn modelId="{049DFA33-6DB5-1049-A53B-D78F5FA9940A}" type="presParOf" srcId="{D3C9A63C-BBC5-6F41-8D3F-473946F85A32}" destId="{114125BB-9978-664A-A1B5-0D883DB9D92E}" srcOrd="3" destOrd="0" presId="urn:microsoft.com/office/officeart/2008/layout/HorizontalMultiLevelHierarchy"/>
    <dgm:cxn modelId="{477CF9F8-4511-544E-BEDE-79200C4120E0}" type="presParOf" srcId="{114125BB-9978-664A-A1B5-0D883DB9D92E}" destId="{44FB2E73-72FB-2F4A-906B-E655F88F7051}" srcOrd="0" destOrd="0" presId="urn:microsoft.com/office/officeart/2008/layout/HorizontalMultiLevelHierarchy"/>
    <dgm:cxn modelId="{D6866D63-F3C1-3F44-A4D7-7C9CFC442E8B}" type="presParOf" srcId="{114125BB-9978-664A-A1B5-0D883DB9D92E}" destId="{3A58F768-D788-974B-A58C-DB843F43137E}" srcOrd="1" destOrd="0" presId="urn:microsoft.com/office/officeart/2008/layout/HorizontalMultiLevelHierarchy"/>
    <dgm:cxn modelId="{7453642D-183E-0542-AA3F-1D756400628A}" type="presParOf" srcId="{D3C9A63C-BBC5-6F41-8D3F-473946F85A32}" destId="{B8E84440-2A62-5A47-8509-518AA6A20135}" srcOrd="4" destOrd="0" presId="urn:microsoft.com/office/officeart/2008/layout/HorizontalMultiLevelHierarchy"/>
    <dgm:cxn modelId="{8AA614B4-AE86-D24F-B957-C8929A640B9D}" type="presParOf" srcId="{B8E84440-2A62-5A47-8509-518AA6A20135}" destId="{4E251812-797B-E940-A61D-FF601FADD405}" srcOrd="0" destOrd="0" presId="urn:microsoft.com/office/officeart/2008/layout/HorizontalMultiLevelHierarchy"/>
    <dgm:cxn modelId="{B1170F1F-5FC5-3045-AA17-040F9332DD8C}" type="presParOf" srcId="{D3C9A63C-BBC5-6F41-8D3F-473946F85A32}" destId="{FA459953-DFDE-6340-B378-73046C5BE8E8}" srcOrd="5" destOrd="0" presId="urn:microsoft.com/office/officeart/2008/layout/HorizontalMultiLevelHierarchy"/>
    <dgm:cxn modelId="{6A891C62-FE8C-6348-B6FC-A39710A55056}" type="presParOf" srcId="{FA459953-DFDE-6340-B378-73046C5BE8E8}" destId="{8AB7CEAF-68B5-4141-9FD7-76FE4CAC14F8}" srcOrd="0" destOrd="0" presId="urn:microsoft.com/office/officeart/2008/layout/HorizontalMultiLevelHierarchy"/>
    <dgm:cxn modelId="{5F3656BF-E09A-F541-B736-7D9782FE17AD}" type="presParOf" srcId="{FA459953-DFDE-6340-B378-73046C5BE8E8}" destId="{B7F1EB4C-AD12-514A-BEA5-BEF687466F4F}" srcOrd="1" destOrd="0" presId="urn:microsoft.com/office/officeart/2008/layout/HorizontalMultiLevelHierarchy"/>
  </dgm:cxnLst>
  <dgm:bg>
    <a:solidFill>
      <a:srgbClr val="2B2E32"/>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84440-2A62-5A47-8509-518AA6A20135}">
      <dsp:nvSpPr>
        <dsp:cNvPr id="0" name=""/>
        <dsp:cNvSpPr/>
      </dsp:nvSpPr>
      <dsp:spPr>
        <a:xfrm>
          <a:off x="1902319" y="1702078"/>
          <a:ext cx="424294" cy="808487"/>
        </a:xfrm>
        <a:custGeom>
          <a:avLst/>
          <a:gdLst/>
          <a:ahLst/>
          <a:cxnLst/>
          <a:rect l="0" t="0" r="0" b="0"/>
          <a:pathLst>
            <a:path>
              <a:moveTo>
                <a:pt x="0" y="0"/>
              </a:moveTo>
              <a:lnTo>
                <a:pt x="212147" y="0"/>
              </a:lnTo>
              <a:lnTo>
                <a:pt x="212147" y="808487"/>
              </a:lnTo>
              <a:lnTo>
                <a:pt x="424294" y="808487"/>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latin typeface="Trash" panose="02000000000000000000" pitchFamily="2" charset="77"/>
          </a:endParaRPr>
        </a:p>
      </dsp:txBody>
      <dsp:txXfrm>
        <a:off x="2091640" y="2083495"/>
        <a:ext cx="45652" cy="45652"/>
      </dsp:txXfrm>
    </dsp:sp>
    <dsp:sp modelId="{7BD55A37-5267-184A-B4C7-36D91F5D8F02}">
      <dsp:nvSpPr>
        <dsp:cNvPr id="0" name=""/>
        <dsp:cNvSpPr/>
      </dsp:nvSpPr>
      <dsp:spPr>
        <a:xfrm>
          <a:off x="1902319" y="1656358"/>
          <a:ext cx="424294" cy="91440"/>
        </a:xfrm>
        <a:custGeom>
          <a:avLst/>
          <a:gdLst/>
          <a:ahLst/>
          <a:cxnLst/>
          <a:rect l="0" t="0" r="0" b="0"/>
          <a:pathLst>
            <a:path>
              <a:moveTo>
                <a:pt x="0" y="45720"/>
              </a:moveTo>
              <a:lnTo>
                <a:pt x="424294" y="45720"/>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latin typeface="Trash" panose="02000000000000000000" pitchFamily="2" charset="77"/>
          </a:endParaRPr>
        </a:p>
      </dsp:txBody>
      <dsp:txXfrm>
        <a:off x="2103859" y="1691470"/>
        <a:ext cx="21214" cy="21214"/>
      </dsp:txXfrm>
    </dsp:sp>
    <dsp:sp modelId="{CA94DEAC-F8AF-A947-AEEF-DA945F22551D}">
      <dsp:nvSpPr>
        <dsp:cNvPr id="0" name=""/>
        <dsp:cNvSpPr/>
      </dsp:nvSpPr>
      <dsp:spPr>
        <a:xfrm>
          <a:off x="1902319" y="893590"/>
          <a:ext cx="424294" cy="808487"/>
        </a:xfrm>
        <a:custGeom>
          <a:avLst/>
          <a:gdLst/>
          <a:ahLst/>
          <a:cxnLst/>
          <a:rect l="0" t="0" r="0" b="0"/>
          <a:pathLst>
            <a:path>
              <a:moveTo>
                <a:pt x="0" y="808487"/>
              </a:moveTo>
              <a:lnTo>
                <a:pt x="212147" y="808487"/>
              </a:lnTo>
              <a:lnTo>
                <a:pt x="212147" y="0"/>
              </a:lnTo>
              <a:lnTo>
                <a:pt x="424294" y="0"/>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latin typeface="Trash" panose="02000000000000000000" pitchFamily="2" charset="77"/>
          </a:endParaRPr>
        </a:p>
      </dsp:txBody>
      <dsp:txXfrm>
        <a:off x="2091640" y="1275008"/>
        <a:ext cx="45652" cy="45652"/>
      </dsp:txXfrm>
    </dsp:sp>
    <dsp:sp modelId="{CBA170F3-598D-384C-B5CB-E277A4AEAFF1}">
      <dsp:nvSpPr>
        <dsp:cNvPr id="0" name=""/>
        <dsp:cNvSpPr/>
      </dsp:nvSpPr>
      <dsp:spPr>
        <a:xfrm rot="16200000">
          <a:off x="-123153" y="1378683"/>
          <a:ext cx="3404156" cy="646789"/>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fr-FR" sz="3600" b="1" kern="1200" dirty="0">
              <a:solidFill>
                <a:schemeClr val="tx1"/>
              </a:solidFill>
              <a:latin typeface="DIN Next LT Pro Bold" panose="020B0503020203050203" pitchFamily="34" charset="77"/>
            </a:rPr>
            <a:t>LOREM</a:t>
          </a:r>
        </a:p>
      </dsp:txBody>
      <dsp:txXfrm>
        <a:off x="-123153" y="1378683"/>
        <a:ext cx="3404156" cy="646789"/>
      </dsp:txXfrm>
    </dsp:sp>
    <dsp:sp modelId="{3001DE47-E568-144B-96D7-B009FE6CBD6C}">
      <dsp:nvSpPr>
        <dsp:cNvPr id="0" name=""/>
        <dsp:cNvSpPr/>
      </dsp:nvSpPr>
      <dsp:spPr>
        <a:xfrm>
          <a:off x="2326613" y="570196"/>
          <a:ext cx="2121470" cy="646789"/>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b="0" i="0" kern="1200" dirty="0" err="1">
              <a:solidFill>
                <a:schemeClr val="tx1"/>
              </a:solidFill>
              <a:latin typeface="DIN Next LT Pro" panose="020B0503020203050203" pitchFamily="34" charset="77"/>
            </a:rPr>
            <a:t>Lorem</a:t>
          </a:r>
          <a:endParaRPr lang="fr-FR" sz="2000" b="0" i="0" kern="1200" dirty="0">
            <a:solidFill>
              <a:schemeClr val="tx1"/>
            </a:solidFill>
            <a:latin typeface="DIN Next LT Pro" panose="020B0503020203050203" pitchFamily="34" charset="77"/>
          </a:endParaRPr>
        </a:p>
      </dsp:txBody>
      <dsp:txXfrm>
        <a:off x="2326613" y="570196"/>
        <a:ext cx="2121470" cy="646789"/>
      </dsp:txXfrm>
    </dsp:sp>
    <dsp:sp modelId="{44FB2E73-72FB-2F4A-906B-E655F88F7051}">
      <dsp:nvSpPr>
        <dsp:cNvPr id="0" name=""/>
        <dsp:cNvSpPr/>
      </dsp:nvSpPr>
      <dsp:spPr>
        <a:xfrm>
          <a:off x="2326613" y="1378683"/>
          <a:ext cx="2121470" cy="646789"/>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b="0" i="0" kern="1200" dirty="0" err="1">
              <a:solidFill>
                <a:schemeClr val="tx1"/>
              </a:solidFill>
              <a:latin typeface="DIN Next LT Pro" panose="020B0503020203050203" pitchFamily="34" charset="77"/>
            </a:rPr>
            <a:t>Lorem</a:t>
          </a:r>
          <a:endParaRPr lang="fr-FR" sz="2000" b="0" i="0" kern="1200" dirty="0">
            <a:solidFill>
              <a:schemeClr val="tx1"/>
            </a:solidFill>
            <a:latin typeface="DIN Next LT Pro" panose="020B0503020203050203" pitchFamily="34" charset="77"/>
          </a:endParaRPr>
        </a:p>
      </dsp:txBody>
      <dsp:txXfrm>
        <a:off x="2326613" y="1378683"/>
        <a:ext cx="2121470" cy="646789"/>
      </dsp:txXfrm>
    </dsp:sp>
    <dsp:sp modelId="{8AB7CEAF-68B5-4141-9FD7-76FE4CAC14F8}">
      <dsp:nvSpPr>
        <dsp:cNvPr id="0" name=""/>
        <dsp:cNvSpPr/>
      </dsp:nvSpPr>
      <dsp:spPr>
        <a:xfrm>
          <a:off x="2326613" y="2187170"/>
          <a:ext cx="2121470" cy="646789"/>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fr-FR" sz="2000" b="0" i="0" kern="1200" dirty="0" err="1">
              <a:solidFill>
                <a:schemeClr val="tx1"/>
              </a:solidFill>
              <a:latin typeface="DIN Next LT Pro" panose="020B0503020203050203" pitchFamily="34" charset="77"/>
            </a:rPr>
            <a:t>Lorem</a:t>
          </a:r>
          <a:endParaRPr lang="fr-FR" sz="4100" b="0" i="0" kern="1200" dirty="0">
            <a:solidFill>
              <a:schemeClr val="tx1"/>
            </a:solidFill>
            <a:latin typeface="DIN Next LT Pro" panose="020B0503020203050203" pitchFamily="34" charset="77"/>
          </a:endParaRPr>
        </a:p>
      </dsp:txBody>
      <dsp:txXfrm>
        <a:off x="2326613" y="2187170"/>
        <a:ext cx="2121470" cy="646789"/>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4D636-C5FC-F340-B683-F1EED4D394D1}" type="datetimeFigureOut">
              <a:rPr lang="fr-FR" smtClean="0"/>
              <a:t>27/04/2022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994E3-BA53-0248-B7E3-2AFB82584011}" type="slidenum">
              <a:rPr lang="fr-FR" smtClean="0"/>
              <a:t>‹N°›</a:t>
            </a:fld>
            <a:endParaRPr lang="fr-FR"/>
          </a:p>
        </p:txBody>
      </p:sp>
    </p:spTree>
    <p:extLst>
      <p:ext uri="{BB962C8B-B14F-4D97-AF65-F5344CB8AC3E}">
        <p14:creationId xmlns:p14="http://schemas.microsoft.com/office/powerpoint/2010/main" val="4207971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0E8E3E7-9E81-4622-8E20-A523BBBABFC5}" type="slidenum">
              <a:rPr lang="fr-FR" smtClean="0"/>
              <a:t>3</a:t>
            </a:fld>
            <a:endParaRPr lang="fr-FR"/>
          </a:p>
        </p:txBody>
      </p:sp>
    </p:spTree>
    <p:extLst>
      <p:ext uri="{BB962C8B-B14F-4D97-AF65-F5344CB8AC3E}">
        <p14:creationId xmlns:p14="http://schemas.microsoft.com/office/powerpoint/2010/main" val="2559621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cs typeface="Calibri"/>
            </a:endParaRPr>
          </a:p>
          <a:p>
            <a:endParaRPr lang="fr-FR">
              <a:cs typeface="Calibri"/>
            </a:endParaRPr>
          </a:p>
          <a:p>
            <a:endParaRPr lang="en-US">
              <a:cs typeface="Calibri"/>
            </a:endParaRPr>
          </a:p>
        </p:txBody>
      </p:sp>
      <p:sp>
        <p:nvSpPr>
          <p:cNvPr id="4" name="Espace réservé du numéro de diapositive 3"/>
          <p:cNvSpPr>
            <a:spLocks noGrp="1"/>
          </p:cNvSpPr>
          <p:nvPr>
            <p:ph type="sldNum" sz="quarter" idx="5"/>
          </p:nvPr>
        </p:nvSpPr>
        <p:spPr/>
        <p:txBody>
          <a:bodyPr/>
          <a:lstStyle/>
          <a:p>
            <a:fld id="{628994E3-BA53-0248-B7E3-2AFB82584011}" type="slidenum">
              <a:rPr lang="fr-FR" smtClean="0"/>
              <a:t>4</a:t>
            </a:fld>
            <a:endParaRPr lang="fr-FR"/>
          </a:p>
        </p:txBody>
      </p:sp>
    </p:spTree>
    <p:extLst>
      <p:ext uri="{BB962C8B-B14F-4D97-AF65-F5344CB8AC3E}">
        <p14:creationId xmlns:p14="http://schemas.microsoft.com/office/powerpoint/2010/main" val="237909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Lorem</a:t>
            </a:r>
            <a:r>
              <a:rPr lang="fr-FR"/>
              <a:t> </a:t>
            </a:r>
            <a:r>
              <a:rPr lang="fr-FR" err="1"/>
              <a:t>ipsum</a:t>
            </a:r>
            <a:r>
              <a:rPr lang="fr-FR"/>
              <a:t>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Lorem</a:t>
            </a:r>
            <a:r>
              <a:rPr lang="fr-FR"/>
              <a:t> </a:t>
            </a:r>
            <a:r>
              <a:rPr lang="fr-FR" err="1"/>
              <a:t>ipsum</a:t>
            </a:r>
            <a:r>
              <a:rPr lang="fr-FR"/>
              <a:t>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Lorem</a:t>
            </a:r>
            <a:r>
              <a:rPr lang="fr-FR"/>
              <a:t> </a:t>
            </a:r>
            <a:r>
              <a:rPr lang="fr-FR" err="1"/>
              <a:t>ipsum</a:t>
            </a:r>
            <a:r>
              <a:rPr lang="fr-FR"/>
              <a:t>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endParaRPr lang="en-US"/>
          </a:p>
          <a:p>
            <a:endParaRPr lang="fr-FR"/>
          </a:p>
          <a:p>
            <a:r>
              <a:rPr lang="fr-FR" err="1"/>
              <a:t>Lorem</a:t>
            </a:r>
            <a:r>
              <a:rPr lang="fr-FR"/>
              <a:t> </a:t>
            </a:r>
            <a:r>
              <a:rPr lang="fr-FR" err="1"/>
              <a:t>ipsum</a:t>
            </a:r>
            <a:r>
              <a:rPr lang="fr-FR"/>
              <a:t> </a:t>
            </a:r>
            <a:r>
              <a:rPr lang="fr-FR" err="1"/>
              <a:t>dolor</a:t>
            </a:r>
            <a:r>
              <a:rPr lang="fr-FR"/>
              <a:t> </a:t>
            </a:r>
            <a:r>
              <a:rPr lang="fr-FR" err="1"/>
              <a:t>sit</a:t>
            </a:r>
            <a:r>
              <a:rPr lang="fr-FR"/>
              <a:t> </a:t>
            </a:r>
            <a:endParaRPr lang="en-US"/>
          </a:p>
          <a:p>
            <a:r>
              <a:rPr lang="fr-FR" err="1"/>
              <a:t>amet</a:t>
            </a:r>
            <a:r>
              <a:rPr lang="fr-FR"/>
              <a:t>, </a:t>
            </a:r>
            <a:r>
              <a:rPr lang="fr-FR" err="1"/>
              <a:t>consectetur</a:t>
            </a:r>
            <a:r>
              <a:rPr lang="fr-FR"/>
              <a:t> </a:t>
            </a:r>
            <a:r>
              <a:rPr lang="fr-FR" err="1"/>
              <a:t>adipiscing</a:t>
            </a:r>
            <a:r>
              <a:rPr lang="fr-FR"/>
              <a:t> </a:t>
            </a:r>
            <a:r>
              <a:rPr lang="fr-FR" err="1"/>
              <a:t>elit</a:t>
            </a:r>
            <a:r>
              <a:rPr lang="fr-FR"/>
              <a:t>. </a:t>
            </a:r>
            <a:r>
              <a:rPr lang="fr-FR" err="1"/>
              <a:t>Lorem</a:t>
            </a:r>
            <a:r>
              <a:rPr lang="fr-FR"/>
              <a:t> </a:t>
            </a:r>
            <a:endParaRPr lang="en-US"/>
          </a:p>
          <a:p>
            <a:r>
              <a:rPr lang="fr-FR" err="1"/>
              <a:t>ipsum</a:t>
            </a:r>
            <a:r>
              <a:rPr lang="fr-FR"/>
              <a:t>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endParaRPr lang="en-US"/>
          </a:p>
          <a:p>
            <a:r>
              <a:rPr lang="fr-FR" err="1"/>
              <a:t>Lorem</a:t>
            </a:r>
            <a:r>
              <a:rPr lang="fr-FR"/>
              <a:t> </a:t>
            </a:r>
            <a:r>
              <a:rPr lang="fr-FR" err="1"/>
              <a:t>ipsum</a:t>
            </a:r>
            <a:r>
              <a:rPr lang="fr-FR"/>
              <a:t>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endParaRPr lang="en-US">
              <a:cs typeface="Calibri"/>
            </a:endParaRPr>
          </a:p>
          <a:p>
            <a:endParaRPr lang="fr-FR"/>
          </a:p>
          <a:p>
            <a:r>
              <a:rPr lang="fr-FR" err="1"/>
              <a:t>Lorem</a:t>
            </a:r>
            <a:r>
              <a:rPr lang="fr-FR"/>
              <a:t> </a:t>
            </a:r>
            <a:r>
              <a:rPr lang="fr-FR" err="1"/>
              <a:t>ipsum</a:t>
            </a:r>
            <a:r>
              <a:rPr lang="fr-FR"/>
              <a:t>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Lorem</a:t>
            </a:r>
            <a:r>
              <a:rPr lang="fr-FR"/>
              <a:t> </a:t>
            </a:r>
            <a:r>
              <a:rPr lang="fr-FR" err="1"/>
              <a:t>ipsum</a:t>
            </a:r>
            <a:r>
              <a:rPr lang="fr-FR"/>
              <a:t> </a:t>
            </a:r>
            <a:r>
              <a:rPr lang="fr-FR" err="1"/>
              <a:t>dolor</a:t>
            </a:r>
            <a:r>
              <a:rPr lang="fr-FR"/>
              <a:t> </a:t>
            </a:r>
            <a:r>
              <a:rPr lang="fr-FR" err="1"/>
              <a:t>sit</a:t>
            </a:r>
            <a:r>
              <a:rPr lang="fr-FR"/>
              <a:t> </a:t>
            </a:r>
            <a:r>
              <a:rPr lang="fr-FR" err="1"/>
              <a:t>amet</a:t>
            </a:r>
            <a:r>
              <a:rPr lang="fr-FR"/>
              <a:t>, </a:t>
            </a:r>
          </a:p>
          <a:p>
            <a:r>
              <a:rPr lang="fr-FR"/>
              <a:t>consectetur </a:t>
            </a:r>
            <a:r>
              <a:rPr lang="fr-FR" err="1"/>
              <a:t>adipiscing</a:t>
            </a:r>
            <a:r>
              <a:rPr lang="fr-FR"/>
              <a:t> </a:t>
            </a:r>
            <a:r>
              <a:rPr lang="fr-FR" err="1"/>
              <a:t>elit</a:t>
            </a:r>
            <a:r>
              <a:rPr lang="fr-FR"/>
              <a:t>. </a:t>
            </a:r>
            <a:r>
              <a:rPr lang="fr-FR" err="1"/>
              <a:t>Lorem</a:t>
            </a:r>
            <a:r>
              <a:rPr lang="fr-FR"/>
              <a:t> </a:t>
            </a:r>
            <a:r>
              <a:rPr lang="fr-FR" err="1"/>
              <a:t>ipsum</a:t>
            </a:r>
            <a:r>
              <a:rPr lang="fr-FR"/>
              <a:t>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endParaRPr lang="en-US"/>
          </a:p>
          <a:p>
            <a:endParaRPr lang="fr-FR"/>
          </a:p>
          <a:p>
            <a:r>
              <a:rPr lang="fr-FR" err="1"/>
              <a:t>Lorem</a:t>
            </a:r>
            <a:r>
              <a:rPr lang="fr-FR"/>
              <a:t> </a:t>
            </a:r>
            <a:r>
              <a:rPr lang="fr-FR" err="1"/>
              <a:t>ipsum</a:t>
            </a:r>
            <a:r>
              <a:rPr lang="fr-FR"/>
              <a:t>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Lorem</a:t>
            </a:r>
            <a:r>
              <a:rPr lang="fr-FR"/>
              <a:t> </a:t>
            </a:r>
            <a:r>
              <a:rPr lang="fr-FR" err="1"/>
              <a:t>ipsum</a:t>
            </a:r>
            <a:r>
              <a:rPr lang="fr-FR"/>
              <a:t>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Lorem</a:t>
            </a:r>
            <a:r>
              <a:rPr lang="fr-FR"/>
              <a:t> </a:t>
            </a:r>
            <a:r>
              <a:rPr lang="fr-FR" err="1"/>
              <a:t>ipsum</a:t>
            </a:r>
            <a:r>
              <a:rPr lang="fr-FR"/>
              <a:t>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endParaRPr lang="en-US"/>
          </a:p>
          <a:p>
            <a:endParaRPr lang="fr-FR"/>
          </a:p>
          <a:p>
            <a:endParaRPr lang="en-US">
              <a:cs typeface="Calibri"/>
            </a:endParaRPr>
          </a:p>
        </p:txBody>
      </p:sp>
      <p:sp>
        <p:nvSpPr>
          <p:cNvPr id="4" name="Espace réservé du numéro de diapositive 3"/>
          <p:cNvSpPr>
            <a:spLocks noGrp="1"/>
          </p:cNvSpPr>
          <p:nvPr>
            <p:ph type="sldNum" sz="quarter" idx="5"/>
          </p:nvPr>
        </p:nvSpPr>
        <p:spPr/>
        <p:txBody>
          <a:bodyPr/>
          <a:lstStyle/>
          <a:p>
            <a:fld id="{628994E3-BA53-0248-B7E3-2AFB82584011}" type="slidenum">
              <a:rPr lang="fr-FR" smtClean="0"/>
              <a:t>5</a:t>
            </a:fld>
            <a:endParaRPr lang="fr-FR"/>
          </a:p>
        </p:txBody>
      </p:sp>
    </p:spTree>
    <p:extLst>
      <p:ext uri="{BB962C8B-B14F-4D97-AF65-F5344CB8AC3E}">
        <p14:creationId xmlns:p14="http://schemas.microsoft.com/office/powerpoint/2010/main" val="1143433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68472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7 : PHRASE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intégrer une phrase (alternative possible = Bloc texte)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descr="Une image contenant texte&#10;&#10;Description générée automatiquement">
            <a:extLst>
              <a:ext uri="{FF2B5EF4-FFF2-40B4-BE49-F238E27FC236}">
                <a16:creationId xmlns:a16="http://schemas.microsoft.com/office/drawing/2014/main" id="{DED12536-956E-6747-9A39-115ADE4CC7B0}"/>
              </a:ext>
            </a:extLst>
          </p:cNvPr>
          <p:cNvPicPr>
            <a:picLocks noChangeAspect="1"/>
          </p:cNvPicPr>
          <p:nvPr userDrawn="1"/>
        </p:nvPicPr>
        <p:blipFill rotWithShape="1">
          <a:blip r:embed="rId2"/>
          <a:srcRect l="6086"/>
          <a:stretch/>
        </p:blipFill>
        <p:spPr>
          <a:xfrm>
            <a:off x="6911615" y="2710033"/>
            <a:ext cx="4470142" cy="2984695"/>
          </a:xfrm>
          <a:prstGeom prst="rect">
            <a:avLst/>
          </a:prstGeom>
        </p:spPr>
      </p:pic>
    </p:spTree>
    <p:extLst>
      <p:ext uri="{BB962C8B-B14F-4D97-AF65-F5344CB8AC3E}">
        <p14:creationId xmlns:p14="http://schemas.microsoft.com/office/powerpoint/2010/main" val="3925049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6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7 : PHRASE + ICONE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intégrer une phrase (alternative possible = Bloc texte)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4" name="Image 3" descr="Une image contenant texte&#10;&#10;Description générée automatiquement">
            <a:extLst>
              <a:ext uri="{FF2B5EF4-FFF2-40B4-BE49-F238E27FC236}">
                <a16:creationId xmlns:a16="http://schemas.microsoft.com/office/drawing/2014/main" id="{50B4DCFC-E129-BA4D-9CE4-8138A1143A86}"/>
              </a:ext>
            </a:extLst>
          </p:cNvPr>
          <p:cNvPicPr>
            <a:picLocks noChangeAspect="1"/>
          </p:cNvPicPr>
          <p:nvPr userDrawn="1"/>
        </p:nvPicPr>
        <p:blipFill>
          <a:blip r:embed="rId2"/>
          <a:stretch>
            <a:fillRect/>
          </a:stretch>
        </p:blipFill>
        <p:spPr>
          <a:xfrm>
            <a:off x="6920163" y="2443626"/>
            <a:ext cx="4191000" cy="3162300"/>
          </a:xfrm>
          <a:prstGeom prst="rect">
            <a:avLst/>
          </a:prstGeom>
        </p:spPr>
      </p:pic>
    </p:spTree>
    <p:extLst>
      <p:ext uri="{BB962C8B-B14F-4D97-AF65-F5344CB8AC3E}">
        <p14:creationId xmlns:p14="http://schemas.microsoft.com/office/powerpoint/2010/main" val="2581938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7 : QUESTION</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Possibilité d’intégrer 1 à 3 questions</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1" name="Image 10">
            <a:extLst>
              <a:ext uri="{FF2B5EF4-FFF2-40B4-BE49-F238E27FC236}">
                <a16:creationId xmlns:a16="http://schemas.microsoft.com/office/drawing/2014/main" id="{80383A50-4BDF-6942-B0E5-0D15EE937DA2}"/>
              </a:ext>
            </a:extLst>
          </p:cNvPr>
          <p:cNvPicPr>
            <a:picLocks noChangeAspect="1"/>
          </p:cNvPicPr>
          <p:nvPr userDrawn="1"/>
        </p:nvPicPr>
        <p:blipFill>
          <a:blip r:embed="rId2"/>
          <a:stretch>
            <a:fillRect/>
          </a:stretch>
        </p:blipFill>
        <p:spPr>
          <a:xfrm>
            <a:off x="6906111" y="2419551"/>
            <a:ext cx="4645899" cy="3851206"/>
          </a:xfrm>
          <a:prstGeom prst="rect">
            <a:avLst/>
          </a:prstGeom>
        </p:spPr>
      </p:pic>
      <p:sp>
        <p:nvSpPr>
          <p:cNvPr id="12" name="ZoneTexte 11">
            <a:extLst>
              <a:ext uri="{FF2B5EF4-FFF2-40B4-BE49-F238E27FC236}">
                <a16:creationId xmlns:a16="http://schemas.microsoft.com/office/drawing/2014/main" id="{6D60C2FD-FDF0-C349-B3CE-3F79905ECC0F}"/>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de question (1 à 3)</a:t>
            </a:r>
          </a:p>
        </p:txBody>
      </p:sp>
    </p:spTree>
    <p:extLst>
      <p:ext uri="{BB962C8B-B14F-4D97-AF65-F5344CB8AC3E}">
        <p14:creationId xmlns:p14="http://schemas.microsoft.com/office/powerpoint/2010/main" val="2881599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7 : QUESTION + RÉPONSE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une question isolée à laquelle on répond tout de suite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0" name="Image 9">
            <a:extLst>
              <a:ext uri="{FF2B5EF4-FFF2-40B4-BE49-F238E27FC236}">
                <a16:creationId xmlns:a16="http://schemas.microsoft.com/office/drawing/2014/main" id="{48BF31DB-71AA-E249-B0CC-F92632613AF7}"/>
              </a:ext>
            </a:extLst>
          </p:cNvPr>
          <p:cNvPicPr>
            <a:picLocks noChangeAspect="1"/>
          </p:cNvPicPr>
          <p:nvPr userDrawn="1"/>
        </p:nvPicPr>
        <p:blipFill>
          <a:blip r:embed="rId2"/>
          <a:stretch>
            <a:fillRect/>
          </a:stretch>
        </p:blipFill>
        <p:spPr>
          <a:xfrm>
            <a:off x="6973536" y="3432068"/>
            <a:ext cx="4408221" cy="2850378"/>
          </a:xfrm>
          <a:prstGeom prst="rect">
            <a:avLst/>
          </a:prstGeom>
        </p:spPr>
      </p:pic>
      <p:pic>
        <p:nvPicPr>
          <p:cNvPr id="3" name="Image 2" descr="Une image contenant texte&#10;&#10;Description générée automatiquement">
            <a:extLst>
              <a:ext uri="{FF2B5EF4-FFF2-40B4-BE49-F238E27FC236}">
                <a16:creationId xmlns:a16="http://schemas.microsoft.com/office/drawing/2014/main" id="{64C78C44-9E25-9F4F-8E4B-4DFB9FEE80E1}"/>
              </a:ext>
            </a:extLst>
          </p:cNvPr>
          <p:cNvPicPr>
            <a:picLocks noChangeAspect="1"/>
          </p:cNvPicPr>
          <p:nvPr userDrawn="1"/>
        </p:nvPicPr>
        <p:blipFill>
          <a:blip r:embed="rId3"/>
          <a:stretch>
            <a:fillRect/>
          </a:stretch>
        </p:blipFill>
        <p:spPr>
          <a:xfrm>
            <a:off x="6973536" y="2749681"/>
            <a:ext cx="4395584" cy="1110628"/>
          </a:xfrm>
          <a:prstGeom prst="rect">
            <a:avLst/>
          </a:prstGeom>
        </p:spPr>
      </p:pic>
    </p:spTree>
    <p:extLst>
      <p:ext uri="{BB962C8B-B14F-4D97-AF65-F5344CB8AC3E}">
        <p14:creationId xmlns:p14="http://schemas.microsoft.com/office/powerpoint/2010/main" val="3491179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 : SOMMAIRE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A utiliser en introduction de module (Maximum 6 séquence, sinon, découpé en 2 blocs d’animation)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1" name="Image 10">
            <a:extLst>
              <a:ext uri="{FF2B5EF4-FFF2-40B4-BE49-F238E27FC236}">
                <a16:creationId xmlns:a16="http://schemas.microsoft.com/office/drawing/2014/main" id="{3DBE4CBD-11BC-9745-A6BB-D384B9A6EDBE}"/>
              </a:ext>
            </a:extLst>
          </p:cNvPr>
          <p:cNvPicPr>
            <a:picLocks noChangeAspect="1"/>
          </p:cNvPicPr>
          <p:nvPr userDrawn="1"/>
        </p:nvPicPr>
        <p:blipFill>
          <a:blip r:embed="rId2"/>
          <a:stretch>
            <a:fillRect/>
          </a:stretch>
        </p:blipFill>
        <p:spPr>
          <a:xfrm>
            <a:off x="6395225" y="2487767"/>
            <a:ext cx="5240875" cy="4092389"/>
          </a:xfrm>
          <a:prstGeom prst="rect">
            <a:avLst/>
          </a:prstGeom>
        </p:spPr>
      </p:pic>
      <p:sp>
        <p:nvSpPr>
          <p:cNvPr id="12" name="ZoneTexte 11">
            <a:extLst>
              <a:ext uri="{FF2B5EF4-FFF2-40B4-BE49-F238E27FC236}">
                <a16:creationId xmlns:a16="http://schemas.microsoft.com/office/drawing/2014/main" id="{16385294-D642-7745-9394-994A8E0B31F7}"/>
              </a:ext>
            </a:extLst>
          </p:cNvPr>
          <p:cNvSpPr txBox="1"/>
          <p:nvPr userDrawn="1"/>
        </p:nvSpPr>
        <p:spPr>
          <a:xfrm>
            <a:off x="128336" y="6488668"/>
            <a:ext cx="8186323" cy="369332"/>
          </a:xfrm>
          <a:prstGeom prst="rect">
            <a:avLst/>
          </a:prstGeom>
          <a:noFill/>
        </p:spPr>
        <p:txBody>
          <a:bodyPr wrap="square">
            <a:spAutoFit/>
          </a:bodyPr>
          <a:lstStyle/>
          <a:p>
            <a:pPr algn="l"/>
            <a:r>
              <a:rPr lang="fr-FR" sz="1800"/>
              <a:t>Remplacez le X dans le modèle par le nombre de Séquence (1 à 6)</a:t>
            </a:r>
          </a:p>
        </p:txBody>
      </p:sp>
    </p:spTree>
    <p:extLst>
      <p:ext uri="{BB962C8B-B14F-4D97-AF65-F5344CB8AC3E}">
        <p14:creationId xmlns:p14="http://schemas.microsoft.com/office/powerpoint/2010/main" val="726605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2 : CHECKLIST</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Possibilité d’intégrer 1 à 4 éléments de checklist</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0" name="Image 9">
            <a:extLst>
              <a:ext uri="{FF2B5EF4-FFF2-40B4-BE49-F238E27FC236}">
                <a16:creationId xmlns:a16="http://schemas.microsoft.com/office/drawing/2014/main" id="{69097EA2-874A-A646-88CC-1B7EC56D5E87}"/>
              </a:ext>
            </a:extLst>
          </p:cNvPr>
          <p:cNvPicPr>
            <a:picLocks noChangeAspect="1"/>
          </p:cNvPicPr>
          <p:nvPr userDrawn="1"/>
        </p:nvPicPr>
        <p:blipFill>
          <a:blip r:embed="rId2"/>
          <a:stretch>
            <a:fillRect/>
          </a:stretch>
        </p:blipFill>
        <p:spPr>
          <a:xfrm>
            <a:off x="6966278" y="2328530"/>
            <a:ext cx="4098769" cy="4204771"/>
          </a:xfrm>
          <a:prstGeom prst="rect">
            <a:avLst/>
          </a:prstGeom>
        </p:spPr>
      </p:pic>
      <p:sp>
        <p:nvSpPr>
          <p:cNvPr id="12" name="ZoneTexte 11">
            <a:extLst>
              <a:ext uri="{FF2B5EF4-FFF2-40B4-BE49-F238E27FC236}">
                <a16:creationId xmlns:a16="http://schemas.microsoft.com/office/drawing/2014/main" id="{AF02D884-C5E0-A440-9898-B652A84C783F}"/>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d’éléments (1 à 4)</a:t>
            </a:r>
          </a:p>
        </p:txBody>
      </p:sp>
    </p:spTree>
    <p:extLst>
      <p:ext uri="{BB962C8B-B14F-4D97-AF65-F5344CB8AC3E}">
        <p14:creationId xmlns:p14="http://schemas.microsoft.com/office/powerpoint/2010/main" val="2391283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3 : LISTE À PUCE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Possibilité d’intégrer 1 à 5 éléments de liste (Si plus, découper en 2 blocs d’animation) – Variante avec titre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1" name="Image 10">
            <a:extLst>
              <a:ext uri="{FF2B5EF4-FFF2-40B4-BE49-F238E27FC236}">
                <a16:creationId xmlns:a16="http://schemas.microsoft.com/office/drawing/2014/main" id="{3A2383D0-C228-CF4A-9635-DDCD542F972A}"/>
              </a:ext>
            </a:extLst>
          </p:cNvPr>
          <p:cNvPicPr>
            <a:picLocks noChangeAspect="1"/>
          </p:cNvPicPr>
          <p:nvPr userDrawn="1"/>
        </p:nvPicPr>
        <p:blipFill rotWithShape="1">
          <a:blip r:embed="rId2"/>
          <a:srcRect t="19031"/>
          <a:stretch/>
        </p:blipFill>
        <p:spPr>
          <a:xfrm>
            <a:off x="6649569" y="2466754"/>
            <a:ext cx="4832445" cy="3814057"/>
          </a:xfrm>
          <a:prstGeom prst="rect">
            <a:avLst/>
          </a:prstGeom>
        </p:spPr>
      </p:pic>
      <p:sp>
        <p:nvSpPr>
          <p:cNvPr id="12" name="ZoneTexte 11">
            <a:extLst>
              <a:ext uri="{FF2B5EF4-FFF2-40B4-BE49-F238E27FC236}">
                <a16:creationId xmlns:a16="http://schemas.microsoft.com/office/drawing/2014/main" id="{F201973F-7232-A749-B0D9-33131F4BD0B8}"/>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d’éléments (1 à 5)</a:t>
            </a:r>
          </a:p>
        </p:txBody>
      </p:sp>
    </p:spTree>
    <p:extLst>
      <p:ext uri="{BB962C8B-B14F-4D97-AF65-F5344CB8AC3E}">
        <p14:creationId xmlns:p14="http://schemas.microsoft.com/office/powerpoint/2010/main" val="2026917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3 : LISTE À PUCE AVEC TITRE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Possibilité d’intégrer 1 à 5 éléments de liste (Si plus, découper en 2 blocs d’animation) – Variante avec titre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1" name="Image 10">
            <a:extLst>
              <a:ext uri="{FF2B5EF4-FFF2-40B4-BE49-F238E27FC236}">
                <a16:creationId xmlns:a16="http://schemas.microsoft.com/office/drawing/2014/main" id="{3A2383D0-C228-CF4A-9635-DDCD542F972A}"/>
              </a:ext>
            </a:extLst>
          </p:cNvPr>
          <p:cNvPicPr>
            <a:picLocks noChangeAspect="1"/>
          </p:cNvPicPr>
          <p:nvPr userDrawn="1"/>
        </p:nvPicPr>
        <p:blipFill rotWithShape="1">
          <a:blip r:embed="rId2"/>
          <a:srcRect t="1254" b="15604"/>
          <a:stretch/>
        </p:blipFill>
        <p:spPr>
          <a:xfrm>
            <a:off x="6649569" y="2484370"/>
            <a:ext cx="4832445" cy="3916430"/>
          </a:xfrm>
          <a:prstGeom prst="rect">
            <a:avLst/>
          </a:prstGeom>
        </p:spPr>
      </p:pic>
      <p:sp>
        <p:nvSpPr>
          <p:cNvPr id="10" name="ZoneTexte 9">
            <a:extLst>
              <a:ext uri="{FF2B5EF4-FFF2-40B4-BE49-F238E27FC236}">
                <a16:creationId xmlns:a16="http://schemas.microsoft.com/office/drawing/2014/main" id="{42F0C302-CE18-8D47-B6C2-A06E3C331D28}"/>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d’éléments (1 à 5)</a:t>
            </a:r>
          </a:p>
        </p:txBody>
      </p:sp>
    </p:spTree>
    <p:extLst>
      <p:ext uri="{BB962C8B-B14F-4D97-AF65-F5344CB8AC3E}">
        <p14:creationId xmlns:p14="http://schemas.microsoft.com/office/powerpoint/2010/main" val="2252607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4 : LISTE NUMÉROTÉE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Possibilité d’intégrer 1 à 4 éléments de liste (Si plus, découper en 2 blocs d’animation) – Variante sans titre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0" name="Image 9">
            <a:extLst>
              <a:ext uri="{FF2B5EF4-FFF2-40B4-BE49-F238E27FC236}">
                <a16:creationId xmlns:a16="http://schemas.microsoft.com/office/drawing/2014/main" id="{9126E23D-FC7B-2C48-99C8-E4500014764C}"/>
              </a:ext>
            </a:extLst>
          </p:cNvPr>
          <p:cNvPicPr>
            <a:picLocks noChangeAspect="1"/>
          </p:cNvPicPr>
          <p:nvPr userDrawn="1"/>
        </p:nvPicPr>
        <p:blipFill rotWithShape="1">
          <a:blip r:embed="rId2"/>
          <a:srcRect t="19479"/>
          <a:stretch/>
        </p:blipFill>
        <p:spPr>
          <a:xfrm>
            <a:off x="6735327" y="2708179"/>
            <a:ext cx="4646430" cy="2985931"/>
          </a:xfrm>
          <a:prstGeom prst="rect">
            <a:avLst/>
          </a:prstGeom>
        </p:spPr>
      </p:pic>
      <p:sp>
        <p:nvSpPr>
          <p:cNvPr id="12" name="ZoneTexte 11">
            <a:extLst>
              <a:ext uri="{FF2B5EF4-FFF2-40B4-BE49-F238E27FC236}">
                <a16:creationId xmlns:a16="http://schemas.microsoft.com/office/drawing/2014/main" id="{9A229F7B-53FF-4246-8BB2-7E6FE4021136}"/>
              </a:ext>
            </a:extLst>
          </p:cNvPr>
          <p:cNvSpPr txBox="1"/>
          <p:nvPr userDrawn="1"/>
        </p:nvSpPr>
        <p:spPr>
          <a:xfrm>
            <a:off x="128336" y="6415510"/>
            <a:ext cx="8186323" cy="369332"/>
          </a:xfrm>
          <a:prstGeom prst="rect">
            <a:avLst/>
          </a:prstGeom>
          <a:noFill/>
        </p:spPr>
        <p:txBody>
          <a:bodyPr wrap="square">
            <a:spAutoFit/>
          </a:bodyPr>
          <a:lstStyle/>
          <a:p>
            <a:pPr algn="l"/>
            <a:r>
              <a:rPr lang="fr-FR" sz="1800"/>
              <a:t>Remplacez le X dans le modèle par le nombre d’éléments (1 à 4)</a:t>
            </a:r>
          </a:p>
        </p:txBody>
      </p:sp>
    </p:spTree>
    <p:extLst>
      <p:ext uri="{BB962C8B-B14F-4D97-AF65-F5344CB8AC3E}">
        <p14:creationId xmlns:p14="http://schemas.microsoft.com/office/powerpoint/2010/main" val="2137755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4 : LISTE NUMÉROTÉE + TITRE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Possibilité d’intégrer 1 à 4 éléments de liste (Si plus, découper en 2 blocs d’animation) – Variante sans titre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0" name="Image 9">
            <a:extLst>
              <a:ext uri="{FF2B5EF4-FFF2-40B4-BE49-F238E27FC236}">
                <a16:creationId xmlns:a16="http://schemas.microsoft.com/office/drawing/2014/main" id="{9126E23D-FC7B-2C48-99C8-E4500014764C}"/>
              </a:ext>
            </a:extLst>
          </p:cNvPr>
          <p:cNvPicPr>
            <a:picLocks noChangeAspect="1"/>
          </p:cNvPicPr>
          <p:nvPr userDrawn="1"/>
        </p:nvPicPr>
        <p:blipFill rotWithShape="1">
          <a:blip r:embed="rId2"/>
          <a:srcRect t="-1410"/>
          <a:stretch/>
        </p:blipFill>
        <p:spPr>
          <a:xfrm>
            <a:off x="6735327" y="2330718"/>
            <a:ext cx="4646430" cy="3760564"/>
          </a:xfrm>
          <a:prstGeom prst="rect">
            <a:avLst/>
          </a:prstGeom>
        </p:spPr>
      </p:pic>
      <p:sp>
        <p:nvSpPr>
          <p:cNvPr id="11" name="ZoneTexte 10">
            <a:extLst>
              <a:ext uri="{FF2B5EF4-FFF2-40B4-BE49-F238E27FC236}">
                <a16:creationId xmlns:a16="http://schemas.microsoft.com/office/drawing/2014/main" id="{7A304AE7-BDF0-CF4B-8532-F111661AF7D7}"/>
              </a:ext>
            </a:extLst>
          </p:cNvPr>
          <p:cNvSpPr txBox="1"/>
          <p:nvPr userDrawn="1"/>
        </p:nvSpPr>
        <p:spPr>
          <a:xfrm>
            <a:off x="128336" y="6415510"/>
            <a:ext cx="8186323" cy="369332"/>
          </a:xfrm>
          <a:prstGeom prst="rect">
            <a:avLst/>
          </a:prstGeom>
          <a:noFill/>
        </p:spPr>
        <p:txBody>
          <a:bodyPr wrap="square">
            <a:spAutoFit/>
          </a:bodyPr>
          <a:lstStyle/>
          <a:p>
            <a:pPr algn="l"/>
            <a:r>
              <a:rPr lang="fr-FR" sz="1800" dirty="0"/>
              <a:t>Remplacez le X dans le modèle par le nombre d’éléments (1 à 4)</a:t>
            </a:r>
          </a:p>
        </p:txBody>
      </p:sp>
    </p:spTree>
    <p:extLst>
      <p:ext uri="{BB962C8B-B14F-4D97-AF65-F5344CB8AC3E}">
        <p14:creationId xmlns:p14="http://schemas.microsoft.com/office/powerpoint/2010/main" val="2374096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2A6DBAE2-4292-6E41-9A04-F1DD40B38970}"/>
              </a:ext>
            </a:extLst>
          </p:cNvPr>
          <p:cNvPicPr>
            <a:picLocks noChangeAspect="1"/>
          </p:cNvPicPr>
          <p:nvPr userDrawn="1"/>
        </p:nvPicPr>
        <p:blipFill>
          <a:blip r:embed="rId2"/>
          <a:stretch>
            <a:fillRect/>
          </a:stretch>
        </p:blipFill>
        <p:spPr>
          <a:xfrm>
            <a:off x="6649569" y="2420937"/>
            <a:ext cx="4732188" cy="4009103"/>
          </a:xfrm>
          <a:prstGeom prst="rect">
            <a:avLst/>
          </a:prstGeom>
        </p:spPr>
      </p:pic>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1 : ATTENTION/ALERTE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0" y="766717"/>
            <a:ext cx="12192000" cy="400110"/>
          </a:xfrm>
          <a:prstGeom prst="rect">
            <a:avLst/>
          </a:prstGeom>
          <a:noFill/>
        </p:spPr>
        <p:txBody>
          <a:bodyPr wrap="square">
            <a:spAutoFit/>
          </a:bodyPr>
          <a:lstStyle/>
          <a:p>
            <a:pPr algn="ctr"/>
            <a:r>
              <a:rPr lang="fr-FR" sz="2000"/>
              <a:t>Permet de mettre en avant un point d’attention ou une alerte – L’icone n’est pas personnalisable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spTree>
    <p:extLst>
      <p:ext uri="{BB962C8B-B14F-4D97-AF65-F5344CB8AC3E}">
        <p14:creationId xmlns:p14="http://schemas.microsoft.com/office/powerpoint/2010/main" val="1902879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5 : MOT CLÉ</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mettre en avant un mot important</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1" name="Image 10">
            <a:extLst>
              <a:ext uri="{FF2B5EF4-FFF2-40B4-BE49-F238E27FC236}">
                <a16:creationId xmlns:a16="http://schemas.microsoft.com/office/drawing/2014/main" id="{97B9BF72-D607-E742-AD0B-ADBCF5233B20}"/>
              </a:ext>
            </a:extLst>
          </p:cNvPr>
          <p:cNvPicPr>
            <a:picLocks noChangeAspect="1"/>
          </p:cNvPicPr>
          <p:nvPr userDrawn="1"/>
        </p:nvPicPr>
        <p:blipFill rotWithShape="1">
          <a:blip r:embed="rId2"/>
          <a:srcRect b="31570"/>
          <a:stretch/>
        </p:blipFill>
        <p:spPr>
          <a:xfrm>
            <a:off x="7122122" y="2817013"/>
            <a:ext cx="4043756" cy="2913375"/>
          </a:xfrm>
          <a:prstGeom prst="rect">
            <a:avLst/>
          </a:prstGeom>
        </p:spPr>
      </p:pic>
    </p:spTree>
    <p:extLst>
      <p:ext uri="{BB962C8B-B14F-4D97-AF65-F5344CB8AC3E}">
        <p14:creationId xmlns:p14="http://schemas.microsoft.com/office/powerpoint/2010/main" val="1684649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5 : IMAGE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mettre en avant un visuel – Variante plein écran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2" name="Image 11">
            <a:extLst>
              <a:ext uri="{FF2B5EF4-FFF2-40B4-BE49-F238E27FC236}">
                <a16:creationId xmlns:a16="http://schemas.microsoft.com/office/drawing/2014/main" id="{BF8CC53F-D4B2-9741-98E7-F5816B1C3FA6}"/>
              </a:ext>
            </a:extLst>
          </p:cNvPr>
          <p:cNvPicPr>
            <a:picLocks noChangeAspect="1"/>
          </p:cNvPicPr>
          <p:nvPr userDrawn="1"/>
        </p:nvPicPr>
        <p:blipFill rotWithShape="1">
          <a:blip r:embed="rId2"/>
          <a:srcRect t="22704"/>
          <a:stretch/>
        </p:blipFill>
        <p:spPr>
          <a:xfrm>
            <a:off x="6798425" y="2727251"/>
            <a:ext cx="4732188" cy="3128257"/>
          </a:xfrm>
          <a:prstGeom prst="rect">
            <a:avLst/>
          </a:prstGeom>
        </p:spPr>
      </p:pic>
    </p:spTree>
    <p:extLst>
      <p:ext uri="{BB962C8B-B14F-4D97-AF65-F5344CB8AC3E}">
        <p14:creationId xmlns:p14="http://schemas.microsoft.com/office/powerpoint/2010/main" val="1580473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5 : IMAGE + TITRE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mettre en avant un visuel – Variante sans titre ou plein écran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2" name="Image 11">
            <a:extLst>
              <a:ext uri="{FF2B5EF4-FFF2-40B4-BE49-F238E27FC236}">
                <a16:creationId xmlns:a16="http://schemas.microsoft.com/office/drawing/2014/main" id="{BF8CC53F-D4B2-9741-98E7-F5816B1C3FA6}"/>
              </a:ext>
            </a:extLst>
          </p:cNvPr>
          <p:cNvPicPr>
            <a:picLocks noChangeAspect="1"/>
          </p:cNvPicPr>
          <p:nvPr userDrawn="1"/>
        </p:nvPicPr>
        <p:blipFill rotWithShape="1">
          <a:blip r:embed="rId2"/>
          <a:srcRect t="409" b="1"/>
          <a:stretch/>
        </p:blipFill>
        <p:spPr>
          <a:xfrm>
            <a:off x="6798425" y="2286644"/>
            <a:ext cx="4732188" cy="4030529"/>
          </a:xfrm>
          <a:prstGeom prst="rect">
            <a:avLst/>
          </a:prstGeom>
        </p:spPr>
      </p:pic>
    </p:spTree>
    <p:extLst>
      <p:ext uri="{BB962C8B-B14F-4D97-AF65-F5344CB8AC3E}">
        <p14:creationId xmlns:p14="http://schemas.microsoft.com/office/powerpoint/2010/main" val="10795843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dirty="0"/>
              <a:t>MODÈLE 5 : PLEIN ECRAN IMAGE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mettre en avant un visuel ou un schéma complexe en plein écran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a:extLst>
              <a:ext uri="{FF2B5EF4-FFF2-40B4-BE49-F238E27FC236}">
                <a16:creationId xmlns:a16="http://schemas.microsoft.com/office/drawing/2014/main" id="{120CB464-5132-034E-BBF6-165F2E1ED544}"/>
              </a:ext>
            </a:extLst>
          </p:cNvPr>
          <p:cNvPicPr>
            <a:picLocks noChangeAspect="1"/>
          </p:cNvPicPr>
          <p:nvPr userDrawn="1"/>
        </p:nvPicPr>
        <p:blipFill>
          <a:blip r:embed="rId2"/>
          <a:stretch>
            <a:fillRect/>
          </a:stretch>
        </p:blipFill>
        <p:spPr>
          <a:xfrm>
            <a:off x="5967663" y="2621040"/>
            <a:ext cx="6096000" cy="3168388"/>
          </a:xfrm>
          <a:prstGeom prst="rect">
            <a:avLst/>
          </a:prstGeom>
        </p:spPr>
      </p:pic>
    </p:spTree>
    <p:extLst>
      <p:ext uri="{BB962C8B-B14F-4D97-AF65-F5344CB8AC3E}">
        <p14:creationId xmlns:p14="http://schemas.microsoft.com/office/powerpoint/2010/main" val="2742486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7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dirty="0"/>
              <a:t>MODÈLE 5 : PLEIN ECRAN SCHEMA</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mettre en avant un visuel ou un schéma complexe en plein écran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sp>
        <p:nvSpPr>
          <p:cNvPr id="10" name="ZoneTexte 9">
            <a:extLst>
              <a:ext uri="{FF2B5EF4-FFF2-40B4-BE49-F238E27FC236}">
                <a16:creationId xmlns:a16="http://schemas.microsoft.com/office/drawing/2014/main" id="{D4A3CBD6-EE8F-1B40-92F3-D6BF1711B7E0}"/>
              </a:ext>
            </a:extLst>
          </p:cNvPr>
          <p:cNvSpPr txBox="1"/>
          <p:nvPr userDrawn="1"/>
        </p:nvSpPr>
        <p:spPr>
          <a:xfrm>
            <a:off x="128336" y="6415510"/>
            <a:ext cx="8186323" cy="369332"/>
          </a:xfrm>
          <a:prstGeom prst="rect">
            <a:avLst/>
          </a:prstGeom>
          <a:noFill/>
        </p:spPr>
        <p:txBody>
          <a:bodyPr wrap="square">
            <a:spAutoFit/>
          </a:bodyPr>
          <a:lstStyle/>
          <a:p>
            <a:pPr algn="l"/>
            <a:r>
              <a:rPr lang="fr-FR" sz="1800" dirty="0"/>
              <a:t>Insérez votre schéma/image dans ce doc (privilégiez format </a:t>
            </a:r>
            <a:r>
              <a:rPr lang="fr-FR" sz="1800" dirty="0" err="1"/>
              <a:t>powerpoint</a:t>
            </a:r>
            <a:r>
              <a:rPr lang="fr-FR" sz="1800" dirty="0"/>
              <a:t>)</a:t>
            </a:r>
          </a:p>
        </p:txBody>
      </p:sp>
      <p:graphicFrame>
        <p:nvGraphicFramePr>
          <p:cNvPr id="11" name="Diagramme 10">
            <a:extLst>
              <a:ext uri="{FF2B5EF4-FFF2-40B4-BE49-F238E27FC236}">
                <a16:creationId xmlns:a16="http://schemas.microsoft.com/office/drawing/2014/main" id="{9A803C99-600F-4F45-BC85-4CFAFCC9904F}"/>
              </a:ext>
            </a:extLst>
          </p:cNvPr>
          <p:cNvGraphicFramePr/>
          <p:nvPr userDrawn="1">
            <p:extLst>
              <p:ext uri="{D42A27DB-BD31-4B8C-83A1-F6EECF244321}">
                <p14:modId xmlns:p14="http://schemas.microsoft.com/office/powerpoint/2010/main" val="535995453"/>
              </p:ext>
            </p:extLst>
          </p:nvPr>
        </p:nvGraphicFramePr>
        <p:xfrm>
          <a:off x="6022428" y="2555501"/>
          <a:ext cx="5703614" cy="3404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6703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8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dirty="0"/>
              <a:t>MODÈLE 5 : PLEIN ECRAN TABLEAU</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mettre en avant un visuel ou un schéma complexe en plein écran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sp>
        <p:nvSpPr>
          <p:cNvPr id="10" name="ZoneTexte 9">
            <a:extLst>
              <a:ext uri="{FF2B5EF4-FFF2-40B4-BE49-F238E27FC236}">
                <a16:creationId xmlns:a16="http://schemas.microsoft.com/office/drawing/2014/main" id="{D4A3CBD6-EE8F-1B40-92F3-D6BF1711B7E0}"/>
              </a:ext>
            </a:extLst>
          </p:cNvPr>
          <p:cNvSpPr txBox="1"/>
          <p:nvPr userDrawn="1"/>
        </p:nvSpPr>
        <p:spPr>
          <a:xfrm>
            <a:off x="128336" y="6415510"/>
            <a:ext cx="8186323" cy="369332"/>
          </a:xfrm>
          <a:prstGeom prst="rect">
            <a:avLst/>
          </a:prstGeom>
          <a:noFill/>
        </p:spPr>
        <p:txBody>
          <a:bodyPr wrap="square">
            <a:spAutoFit/>
          </a:bodyPr>
          <a:lstStyle/>
          <a:p>
            <a:pPr algn="l"/>
            <a:r>
              <a:rPr lang="fr-FR" sz="1800" dirty="0"/>
              <a:t>Insérez votre tableau/image dans ce doc (privilégiez format </a:t>
            </a:r>
            <a:r>
              <a:rPr lang="fr-FR" sz="1800" dirty="0" err="1"/>
              <a:t>powerpoint</a:t>
            </a:r>
            <a:r>
              <a:rPr lang="fr-FR" sz="1800" dirty="0"/>
              <a:t>)</a:t>
            </a:r>
          </a:p>
        </p:txBody>
      </p:sp>
      <p:sp>
        <p:nvSpPr>
          <p:cNvPr id="3" name="Rectangle 2">
            <a:extLst>
              <a:ext uri="{FF2B5EF4-FFF2-40B4-BE49-F238E27FC236}">
                <a16:creationId xmlns:a16="http://schemas.microsoft.com/office/drawing/2014/main" id="{272152DF-13F4-7745-B5B7-970A49A32FC3}"/>
              </a:ext>
            </a:extLst>
          </p:cNvPr>
          <p:cNvSpPr/>
          <p:nvPr userDrawn="1"/>
        </p:nvSpPr>
        <p:spPr>
          <a:xfrm>
            <a:off x="5514111" y="2440541"/>
            <a:ext cx="6317672" cy="2049829"/>
          </a:xfrm>
          <a:prstGeom prst="rect">
            <a:avLst/>
          </a:prstGeom>
          <a:solidFill>
            <a:srgbClr val="2B2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 name="Tableau 2">
            <a:extLst>
              <a:ext uri="{FF2B5EF4-FFF2-40B4-BE49-F238E27FC236}">
                <a16:creationId xmlns:a16="http://schemas.microsoft.com/office/drawing/2014/main" id="{BF30B7D9-EFA7-4044-846D-C66BEE8D95E3}"/>
              </a:ext>
            </a:extLst>
          </p:cNvPr>
          <p:cNvGraphicFramePr>
            <a:graphicFrameLocks noGrp="1"/>
          </p:cNvGraphicFramePr>
          <p:nvPr userDrawn="1">
            <p:extLst>
              <p:ext uri="{D42A27DB-BD31-4B8C-83A1-F6EECF244321}">
                <p14:modId xmlns:p14="http://schemas.microsoft.com/office/powerpoint/2010/main" val="2242698064"/>
              </p:ext>
            </p:extLst>
          </p:nvPr>
        </p:nvGraphicFramePr>
        <p:xfrm>
          <a:off x="5735780" y="2704840"/>
          <a:ext cx="5874330" cy="1526448"/>
        </p:xfrm>
        <a:graphic>
          <a:graphicData uri="http://schemas.openxmlformats.org/drawingml/2006/table">
            <a:tbl>
              <a:tblPr firstRow="1" bandRow="1">
                <a:tableStyleId>{073A0DAA-6AF3-43AB-8588-CEC1D06C72B9}</a:tableStyleId>
              </a:tblPr>
              <a:tblGrid>
                <a:gridCol w="1174866">
                  <a:extLst>
                    <a:ext uri="{9D8B030D-6E8A-4147-A177-3AD203B41FA5}">
                      <a16:colId xmlns:a16="http://schemas.microsoft.com/office/drawing/2014/main" val="1897543056"/>
                    </a:ext>
                  </a:extLst>
                </a:gridCol>
                <a:gridCol w="1174866">
                  <a:extLst>
                    <a:ext uri="{9D8B030D-6E8A-4147-A177-3AD203B41FA5}">
                      <a16:colId xmlns:a16="http://schemas.microsoft.com/office/drawing/2014/main" val="652825926"/>
                    </a:ext>
                  </a:extLst>
                </a:gridCol>
                <a:gridCol w="1174866">
                  <a:extLst>
                    <a:ext uri="{9D8B030D-6E8A-4147-A177-3AD203B41FA5}">
                      <a16:colId xmlns:a16="http://schemas.microsoft.com/office/drawing/2014/main" val="2494813820"/>
                    </a:ext>
                  </a:extLst>
                </a:gridCol>
                <a:gridCol w="1174866">
                  <a:extLst>
                    <a:ext uri="{9D8B030D-6E8A-4147-A177-3AD203B41FA5}">
                      <a16:colId xmlns:a16="http://schemas.microsoft.com/office/drawing/2014/main" val="65279350"/>
                    </a:ext>
                  </a:extLst>
                </a:gridCol>
                <a:gridCol w="1174866">
                  <a:extLst>
                    <a:ext uri="{9D8B030D-6E8A-4147-A177-3AD203B41FA5}">
                      <a16:colId xmlns:a16="http://schemas.microsoft.com/office/drawing/2014/main" val="4024004768"/>
                    </a:ext>
                  </a:extLst>
                </a:gridCol>
              </a:tblGrid>
              <a:tr h="376736">
                <a:tc>
                  <a:txBody>
                    <a:bodyPr/>
                    <a:lstStyle/>
                    <a:p>
                      <a:pPr algn="ctr"/>
                      <a:r>
                        <a:rPr lang="fr-FR" sz="2000" b="1" i="0" dirty="0" err="1">
                          <a:latin typeface="DIN Next LT Pro Bold" panose="020B0503020203050203" pitchFamily="34" charset="77"/>
                        </a:rPr>
                        <a:t>Lorem</a:t>
                      </a:r>
                      <a:endParaRPr lang="fr-FR" sz="2000" b="1" i="0" dirty="0">
                        <a:latin typeface="DIN Next LT Pro Bold" panose="020B0503020203050203" pitchFamily="34" charset="77"/>
                      </a:endParaRPr>
                    </a:p>
                  </a:txBody>
                  <a:tcPr anchor="ctr"/>
                </a:tc>
                <a:tc>
                  <a:txBody>
                    <a:bodyPr/>
                    <a:lstStyle/>
                    <a:p>
                      <a:pPr algn="ctr"/>
                      <a:r>
                        <a:rPr lang="fr-FR" sz="2000" b="1" i="0" dirty="0" err="1">
                          <a:latin typeface="DIN Next LT Pro Bold" panose="020B0503020203050203" pitchFamily="34" charset="77"/>
                        </a:rPr>
                        <a:t>Lorem</a:t>
                      </a:r>
                      <a:endParaRPr lang="fr-FR" sz="2000" b="1" i="0" dirty="0">
                        <a:latin typeface="DIN Next LT Pro Bold" panose="020B0503020203050203" pitchFamily="34" charset="77"/>
                      </a:endParaRPr>
                    </a:p>
                  </a:txBody>
                  <a:tcPr anchor="ctr"/>
                </a:tc>
                <a:tc>
                  <a:txBody>
                    <a:bodyPr/>
                    <a:lstStyle/>
                    <a:p>
                      <a:pPr algn="ctr"/>
                      <a:r>
                        <a:rPr lang="fr-FR" sz="2000" b="1" i="0" dirty="0" err="1">
                          <a:latin typeface="DIN Next LT Pro Bold" panose="020B0503020203050203" pitchFamily="34" charset="77"/>
                        </a:rPr>
                        <a:t>Lorem</a:t>
                      </a:r>
                      <a:endParaRPr lang="fr-FR" sz="2000" b="1" i="0" dirty="0">
                        <a:latin typeface="DIN Next LT Pro Bold" panose="020B0503020203050203" pitchFamily="34" charset="77"/>
                      </a:endParaRPr>
                    </a:p>
                  </a:txBody>
                  <a:tcPr anchor="ctr"/>
                </a:tc>
                <a:tc>
                  <a:txBody>
                    <a:bodyPr/>
                    <a:lstStyle/>
                    <a:p>
                      <a:pPr algn="ctr"/>
                      <a:r>
                        <a:rPr lang="fr-FR" sz="2000" b="1" i="0" dirty="0" err="1">
                          <a:latin typeface="DIN Next LT Pro Bold" panose="020B0503020203050203" pitchFamily="34" charset="77"/>
                        </a:rPr>
                        <a:t>Lorem</a:t>
                      </a:r>
                      <a:endParaRPr lang="fr-FR" sz="2000" b="1" i="0" dirty="0">
                        <a:latin typeface="DIN Next LT Pro Bold" panose="020B0503020203050203" pitchFamily="34" charset="77"/>
                      </a:endParaRPr>
                    </a:p>
                  </a:txBody>
                  <a:tcPr anchor="ctr"/>
                </a:tc>
                <a:tc>
                  <a:txBody>
                    <a:bodyPr/>
                    <a:lstStyle/>
                    <a:p>
                      <a:pPr algn="ctr"/>
                      <a:r>
                        <a:rPr lang="fr-FR" sz="2000" b="1" i="0" dirty="0" err="1">
                          <a:latin typeface="DIN Next LT Pro Bold" panose="020B0503020203050203" pitchFamily="34" charset="77"/>
                        </a:rPr>
                        <a:t>Lorem</a:t>
                      </a:r>
                      <a:endParaRPr lang="fr-FR" sz="2000" b="1" i="0" dirty="0">
                        <a:latin typeface="DIN Next LT Pro Bold" panose="020B0503020203050203" pitchFamily="34" charset="77"/>
                      </a:endParaRPr>
                    </a:p>
                  </a:txBody>
                  <a:tcPr anchor="ctr"/>
                </a:tc>
                <a:extLst>
                  <a:ext uri="{0D108BD9-81ED-4DB2-BD59-A6C34878D82A}">
                    <a16:rowId xmlns:a16="http://schemas.microsoft.com/office/drawing/2014/main" val="2598129554"/>
                  </a:ext>
                </a:extLst>
              </a:tr>
              <a:tr h="376736">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dirty="0">
                        <a:solidFill>
                          <a:schemeClr val="tx1"/>
                        </a:solidFill>
                        <a:latin typeface="DIN Next LT Pro" panose="020B0503020203050203" pitchFamily="34" charset="77"/>
                      </a:endParaRPr>
                    </a:p>
                  </a:txBody>
                  <a:tcPr anchor="ctr"/>
                </a:tc>
                <a:extLst>
                  <a:ext uri="{0D108BD9-81ED-4DB2-BD59-A6C34878D82A}">
                    <a16:rowId xmlns:a16="http://schemas.microsoft.com/office/drawing/2014/main" val="2468575723"/>
                  </a:ext>
                </a:extLst>
              </a:tr>
              <a:tr h="376736">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dirty="0">
                        <a:solidFill>
                          <a:schemeClr val="tx1"/>
                        </a:solidFill>
                        <a:latin typeface="DIN Next LT Pro" panose="020B0503020203050203" pitchFamily="34" charset="77"/>
                      </a:endParaRPr>
                    </a:p>
                  </a:txBody>
                  <a:tcPr anchor="ctr"/>
                </a:tc>
                <a:extLst>
                  <a:ext uri="{0D108BD9-81ED-4DB2-BD59-A6C34878D82A}">
                    <a16:rowId xmlns:a16="http://schemas.microsoft.com/office/drawing/2014/main" val="3163842280"/>
                  </a:ext>
                </a:extLst>
              </a:tr>
              <a:tr h="376736">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a:ln>
                            <a:noFill/>
                          </a:ln>
                          <a:solidFill>
                            <a:schemeClr val="tx1"/>
                          </a:solidFill>
                          <a:effectLst/>
                          <a:uLnTx/>
                          <a:uFillTx/>
                          <a:latin typeface="DIN Next LT Pro" panose="020B0503020203050203" pitchFamily="34" charset="77"/>
                          <a:ea typeface="+mn-ea"/>
                          <a:cs typeface="+mn-cs"/>
                        </a:rPr>
                        <a:t>Lorem</a:t>
                      </a:r>
                      <a:endParaRPr lang="fr-FR" sz="1600" b="0" i="0">
                        <a:solidFill>
                          <a:schemeClr val="tx1"/>
                        </a:solidFill>
                        <a:latin typeface="DIN Next LT Pro" panose="020B0503020203050203" pitchFamily="34" charset="77"/>
                      </a:endParaRPr>
                    </a:p>
                  </a:txBody>
                  <a:tcPr anchor="ctr"/>
                </a:tc>
                <a:tc>
                  <a:txBody>
                    <a:bodyPr/>
                    <a:lstStyle/>
                    <a:p>
                      <a:r>
                        <a:rPr kumimoji="0" lang="fr-FR" sz="1600" b="0" i="0" u="none" strike="noStrike" kern="1200" cap="none" spc="0" normalizeH="0" baseline="0" noProof="0" dirty="0" err="1">
                          <a:ln>
                            <a:noFill/>
                          </a:ln>
                          <a:solidFill>
                            <a:schemeClr val="tx1"/>
                          </a:solidFill>
                          <a:effectLst/>
                          <a:uLnTx/>
                          <a:uFillTx/>
                          <a:latin typeface="DIN Next LT Pro" panose="020B0503020203050203" pitchFamily="34" charset="77"/>
                          <a:ea typeface="+mn-ea"/>
                          <a:cs typeface="+mn-cs"/>
                        </a:rPr>
                        <a:t>Lorem</a:t>
                      </a:r>
                      <a:endParaRPr lang="fr-FR" sz="1600" b="0" i="0" dirty="0">
                        <a:solidFill>
                          <a:schemeClr val="tx1"/>
                        </a:solidFill>
                        <a:latin typeface="DIN Next LT Pro" panose="020B0503020203050203" pitchFamily="34" charset="77"/>
                      </a:endParaRPr>
                    </a:p>
                  </a:txBody>
                  <a:tcPr anchor="ctr"/>
                </a:tc>
                <a:extLst>
                  <a:ext uri="{0D108BD9-81ED-4DB2-BD59-A6C34878D82A}">
                    <a16:rowId xmlns:a16="http://schemas.microsoft.com/office/drawing/2014/main" val="2122878666"/>
                  </a:ext>
                </a:extLst>
              </a:tr>
            </a:tbl>
          </a:graphicData>
        </a:graphic>
      </p:graphicFrame>
    </p:spTree>
    <p:extLst>
      <p:ext uri="{BB962C8B-B14F-4D97-AF65-F5344CB8AC3E}">
        <p14:creationId xmlns:p14="http://schemas.microsoft.com/office/powerpoint/2010/main" val="57442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5 : PLEIN ECRAN IMAGE/SCHEMA + TITRE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mettre en avant un visuel ou un schéma complexe en plein écran</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4" name="Image 3" descr="Une image contenant texte&#10;&#10;Description générée automatiquement">
            <a:extLst>
              <a:ext uri="{FF2B5EF4-FFF2-40B4-BE49-F238E27FC236}">
                <a16:creationId xmlns:a16="http://schemas.microsoft.com/office/drawing/2014/main" id="{D9360F62-DCA2-A140-83F4-8112ED27B287}"/>
              </a:ext>
            </a:extLst>
          </p:cNvPr>
          <p:cNvPicPr>
            <a:picLocks noChangeAspect="1"/>
          </p:cNvPicPr>
          <p:nvPr userDrawn="1"/>
        </p:nvPicPr>
        <p:blipFill>
          <a:blip r:embed="rId2"/>
          <a:stretch>
            <a:fillRect/>
          </a:stretch>
        </p:blipFill>
        <p:spPr>
          <a:xfrm>
            <a:off x="5819554" y="2662282"/>
            <a:ext cx="6092354" cy="3429000"/>
          </a:xfrm>
          <a:prstGeom prst="rect">
            <a:avLst/>
          </a:prstGeom>
        </p:spPr>
      </p:pic>
    </p:spTree>
    <p:extLst>
      <p:ext uri="{BB962C8B-B14F-4D97-AF65-F5344CB8AC3E}">
        <p14:creationId xmlns:p14="http://schemas.microsoft.com/office/powerpoint/2010/main" val="185919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5 : TIMELINE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mettre en avant une évolution dans le temps</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0" name="Image 9">
            <a:extLst>
              <a:ext uri="{FF2B5EF4-FFF2-40B4-BE49-F238E27FC236}">
                <a16:creationId xmlns:a16="http://schemas.microsoft.com/office/drawing/2014/main" id="{8FBE218F-FC4D-7746-88D3-AE17F9065222}"/>
              </a:ext>
            </a:extLst>
          </p:cNvPr>
          <p:cNvPicPr>
            <a:picLocks noChangeAspect="1"/>
          </p:cNvPicPr>
          <p:nvPr userDrawn="1"/>
        </p:nvPicPr>
        <p:blipFill>
          <a:blip r:embed="rId2"/>
          <a:stretch>
            <a:fillRect/>
          </a:stretch>
        </p:blipFill>
        <p:spPr>
          <a:xfrm>
            <a:off x="6224337" y="2692460"/>
            <a:ext cx="5694144" cy="3143642"/>
          </a:xfrm>
          <a:prstGeom prst="rect">
            <a:avLst/>
          </a:prstGeom>
        </p:spPr>
      </p:pic>
    </p:spTree>
    <p:extLst>
      <p:ext uri="{BB962C8B-B14F-4D97-AF65-F5344CB8AC3E}">
        <p14:creationId xmlns:p14="http://schemas.microsoft.com/office/powerpoint/2010/main" val="9097070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5 : POURCENTAGE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intégrer une barre de pourcentage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1" name="Image 10">
            <a:extLst>
              <a:ext uri="{FF2B5EF4-FFF2-40B4-BE49-F238E27FC236}">
                <a16:creationId xmlns:a16="http://schemas.microsoft.com/office/drawing/2014/main" id="{6D0D9553-AD52-1341-ACB4-F01A17A59908}"/>
              </a:ext>
            </a:extLst>
          </p:cNvPr>
          <p:cNvPicPr>
            <a:picLocks noChangeAspect="1"/>
          </p:cNvPicPr>
          <p:nvPr userDrawn="1"/>
        </p:nvPicPr>
        <p:blipFill rotWithShape="1">
          <a:blip r:embed="rId2"/>
          <a:srcRect b="47672"/>
          <a:stretch/>
        </p:blipFill>
        <p:spPr>
          <a:xfrm>
            <a:off x="6826004" y="3097869"/>
            <a:ext cx="4727580" cy="2239675"/>
          </a:xfrm>
          <a:prstGeom prst="rect">
            <a:avLst/>
          </a:prstGeom>
        </p:spPr>
      </p:pic>
    </p:spTree>
    <p:extLst>
      <p:ext uri="{BB962C8B-B14F-4D97-AF65-F5344CB8AC3E}">
        <p14:creationId xmlns:p14="http://schemas.microsoft.com/office/powerpoint/2010/main" val="3835983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__">
            <a:extLst>
              <a:ext uri="{FF2B5EF4-FFF2-40B4-BE49-F238E27FC236}">
                <a16:creationId xmlns:a16="http://schemas.microsoft.com/office/drawing/2014/main" id="{163489E1-FA5D-2040-B3F8-75716FBE8DC4}"/>
              </a:ext>
            </a:extLst>
          </p:cNvPr>
          <p:cNvSpPr txBox="1"/>
          <p:nvPr userDrawn="1"/>
        </p:nvSpPr>
        <p:spPr>
          <a:xfrm>
            <a:off x="680485" y="341662"/>
            <a:ext cx="11036594" cy="769441"/>
          </a:xfrm>
          <a:prstGeom prst="rect">
            <a:avLst/>
          </a:prstGeom>
          <a:noFill/>
        </p:spPr>
        <p:txBody>
          <a:bodyPr wrap="square" rtlCol="0">
            <a:spAutoFit/>
          </a:bodyPr>
          <a:lstStyle/>
          <a:p>
            <a:pPr algn="ctr"/>
            <a:r>
              <a:rPr lang="fr-FR" sz="4400"/>
              <a:t>COPIE EXPRESS (</a:t>
            </a:r>
            <a:r>
              <a:rPr lang="fr-FR" sz="4400" err="1"/>
              <a:t>cf</a:t>
            </a:r>
            <a:r>
              <a:rPr lang="fr-FR" sz="4400"/>
              <a:t> volet de sélection)</a:t>
            </a:r>
          </a:p>
        </p:txBody>
      </p:sp>
    </p:spTree>
    <p:extLst>
      <p:ext uri="{BB962C8B-B14F-4D97-AF65-F5344CB8AC3E}">
        <p14:creationId xmlns:p14="http://schemas.microsoft.com/office/powerpoint/2010/main" val="270002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2 : BLOC TEXTE SIMPLE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intégrer un paragraphe de texte (alternative possible = Phrase courte)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0" name="Image 9">
            <a:extLst>
              <a:ext uri="{FF2B5EF4-FFF2-40B4-BE49-F238E27FC236}">
                <a16:creationId xmlns:a16="http://schemas.microsoft.com/office/drawing/2014/main" id="{7F150B36-6502-8343-9E3E-3A923988FCB7}"/>
              </a:ext>
            </a:extLst>
          </p:cNvPr>
          <p:cNvPicPr>
            <a:picLocks noChangeAspect="1"/>
          </p:cNvPicPr>
          <p:nvPr userDrawn="1"/>
        </p:nvPicPr>
        <p:blipFill>
          <a:blip r:embed="rId2"/>
          <a:stretch>
            <a:fillRect/>
          </a:stretch>
        </p:blipFill>
        <p:spPr>
          <a:xfrm>
            <a:off x="6389733" y="2529437"/>
            <a:ext cx="5508533" cy="3561845"/>
          </a:xfrm>
          <a:prstGeom prst="rect">
            <a:avLst/>
          </a:prstGeom>
        </p:spPr>
      </p:pic>
    </p:spTree>
    <p:extLst>
      <p:ext uri="{BB962C8B-B14F-4D97-AF65-F5344CB8AC3E}">
        <p14:creationId xmlns:p14="http://schemas.microsoft.com/office/powerpoint/2010/main" val="3545449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1CDA61-C719-6942-B230-D06FDC5DE199}"/>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3BF88A61-414D-5844-9AD2-EEB2034CB845}"/>
              </a:ext>
            </a:extLst>
          </p:cNvPr>
          <p:cNvSpPr>
            <a:spLocks noGrp="1"/>
          </p:cNvSpPr>
          <p:nvPr>
            <p:ph idx="1"/>
          </p:nvPr>
        </p:nvSpPr>
        <p:spPr>
          <a:xfrm>
            <a:off x="838200" y="1825625"/>
            <a:ext cx="10515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2263AF4-1974-A645-9447-D4F208C71BC4}"/>
              </a:ext>
            </a:extLst>
          </p:cNvPr>
          <p:cNvSpPr>
            <a:spLocks noGrp="1"/>
          </p:cNvSpPr>
          <p:nvPr>
            <p:ph type="dt" sz="half" idx="10"/>
          </p:nvPr>
        </p:nvSpPr>
        <p:spPr>
          <a:xfrm>
            <a:off x="838200" y="6356350"/>
            <a:ext cx="2743200" cy="365125"/>
          </a:xfrm>
          <a:prstGeom prst="rect">
            <a:avLst/>
          </a:prstGeom>
        </p:spPr>
        <p:txBody>
          <a:bodyPr/>
          <a:lstStyle/>
          <a:p>
            <a:fld id="{67507969-4736-3E4A-80F3-C2D35B0587FF}" type="datetimeFigureOut">
              <a:rPr lang="fr-FR" smtClean="0"/>
              <a:t>27/04/2022</a:t>
            </a:fld>
            <a:endParaRPr lang="fr-FR"/>
          </a:p>
        </p:txBody>
      </p:sp>
      <p:sp>
        <p:nvSpPr>
          <p:cNvPr id="5" name="Espace réservé du pied de page 4">
            <a:extLst>
              <a:ext uri="{FF2B5EF4-FFF2-40B4-BE49-F238E27FC236}">
                <a16:creationId xmlns:a16="http://schemas.microsoft.com/office/drawing/2014/main" id="{E60C93F4-E136-424C-9789-0A381CEE3131}"/>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C5DF73E4-26AA-3C44-8945-0CE2142BA8D9}"/>
              </a:ext>
            </a:extLst>
          </p:cNvPr>
          <p:cNvSpPr>
            <a:spLocks noGrp="1"/>
          </p:cNvSpPr>
          <p:nvPr>
            <p:ph type="sldNum" sz="quarter" idx="12"/>
          </p:nvPr>
        </p:nvSpPr>
        <p:spPr>
          <a:xfrm>
            <a:off x="8610600" y="6356350"/>
            <a:ext cx="2743200" cy="365125"/>
          </a:xfrm>
          <a:prstGeom prst="rect">
            <a:avLst/>
          </a:prstGeom>
        </p:spPr>
        <p:txBody>
          <a:bodyPr/>
          <a:lstStyle/>
          <a:p>
            <a:fld id="{C847C9B8-AA3A-874C-BE3D-9066C4F3E425}" type="slidenum">
              <a:rPr lang="fr-FR" smtClean="0"/>
              <a:t>‹N°›</a:t>
            </a:fld>
            <a:endParaRPr lang="fr-FR"/>
          </a:p>
        </p:txBody>
      </p:sp>
    </p:spTree>
    <p:extLst>
      <p:ext uri="{BB962C8B-B14F-4D97-AF65-F5344CB8AC3E}">
        <p14:creationId xmlns:p14="http://schemas.microsoft.com/office/powerpoint/2010/main" val="40512837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0EA634-7B3D-9148-B29C-CD52B5F465B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8AA9FC2-3D74-A84A-9E5D-947D4581403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6D155DC-4AC8-C44F-B03C-CB64FB9C2DC7}"/>
              </a:ext>
            </a:extLst>
          </p:cNvPr>
          <p:cNvSpPr>
            <a:spLocks noGrp="1"/>
          </p:cNvSpPr>
          <p:nvPr>
            <p:ph type="dt" sz="half" idx="10"/>
          </p:nvPr>
        </p:nvSpPr>
        <p:spPr>
          <a:xfrm>
            <a:off x="838200" y="6356350"/>
            <a:ext cx="2743200" cy="365125"/>
          </a:xfrm>
          <a:prstGeom prst="rect">
            <a:avLst/>
          </a:prstGeom>
        </p:spPr>
        <p:txBody>
          <a:bodyPr/>
          <a:lstStyle/>
          <a:p>
            <a:fld id="{67507969-4736-3E4A-80F3-C2D35B0587FF}" type="datetimeFigureOut">
              <a:rPr lang="fr-FR" smtClean="0"/>
              <a:t>27/04/2022</a:t>
            </a:fld>
            <a:endParaRPr lang="fr-FR"/>
          </a:p>
        </p:txBody>
      </p:sp>
      <p:sp>
        <p:nvSpPr>
          <p:cNvPr id="5" name="Espace réservé du pied de page 4">
            <a:extLst>
              <a:ext uri="{FF2B5EF4-FFF2-40B4-BE49-F238E27FC236}">
                <a16:creationId xmlns:a16="http://schemas.microsoft.com/office/drawing/2014/main" id="{5C582D5A-D183-C148-99D9-41231615F7ED}"/>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5F2BDCE4-F6F5-DA4A-B81D-0F29FECD3A01}"/>
              </a:ext>
            </a:extLst>
          </p:cNvPr>
          <p:cNvSpPr>
            <a:spLocks noGrp="1"/>
          </p:cNvSpPr>
          <p:nvPr>
            <p:ph type="sldNum" sz="quarter" idx="12"/>
          </p:nvPr>
        </p:nvSpPr>
        <p:spPr>
          <a:xfrm>
            <a:off x="8610600" y="6356350"/>
            <a:ext cx="2743200" cy="365125"/>
          </a:xfrm>
          <a:prstGeom prst="rect">
            <a:avLst/>
          </a:prstGeom>
        </p:spPr>
        <p:txBody>
          <a:bodyPr/>
          <a:lstStyle/>
          <a:p>
            <a:fld id="{C847C9B8-AA3A-874C-BE3D-9066C4F3E425}" type="slidenum">
              <a:rPr lang="fr-FR" smtClean="0"/>
              <a:t>‹N°›</a:t>
            </a:fld>
            <a:endParaRPr lang="fr-FR"/>
          </a:p>
        </p:txBody>
      </p:sp>
    </p:spTree>
    <p:extLst>
      <p:ext uri="{BB962C8B-B14F-4D97-AF65-F5344CB8AC3E}">
        <p14:creationId xmlns:p14="http://schemas.microsoft.com/office/powerpoint/2010/main" val="1840546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750E5F-FCAF-A844-B7DD-8DCCE1C6CB2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C455D28A-EE13-D54F-AD52-17F7F69F3982}"/>
              </a:ext>
            </a:extLst>
          </p:cNvPr>
          <p:cNvSpPr>
            <a:spLocks noGrp="1"/>
          </p:cNvSpPr>
          <p:nvPr>
            <p:ph sz="half" idx="1"/>
          </p:nvPr>
        </p:nvSpPr>
        <p:spPr>
          <a:xfrm>
            <a:off x="838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527C795-CF25-9748-BD60-F408F7E8DD1A}"/>
              </a:ext>
            </a:extLst>
          </p:cNvPr>
          <p:cNvSpPr>
            <a:spLocks noGrp="1"/>
          </p:cNvSpPr>
          <p:nvPr>
            <p:ph sz="half" idx="2"/>
          </p:nvPr>
        </p:nvSpPr>
        <p:spPr>
          <a:xfrm>
            <a:off x="6172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4CD14B1-437A-4E45-AC7B-FEB2CC264AFB}"/>
              </a:ext>
            </a:extLst>
          </p:cNvPr>
          <p:cNvSpPr>
            <a:spLocks noGrp="1"/>
          </p:cNvSpPr>
          <p:nvPr>
            <p:ph type="dt" sz="half" idx="10"/>
          </p:nvPr>
        </p:nvSpPr>
        <p:spPr>
          <a:xfrm>
            <a:off x="838200" y="6356350"/>
            <a:ext cx="2743200" cy="365125"/>
          </a:xfrm>
          <a:prstGeom prst="rect">
            <a:avLst/>
          </a:prstGeom>
        </p:spPr>
        <p:txBody>
          <a:bodyPr/>
          <a:lstStyle/>
          <a:p>
            <a:fld id="{67507969-4736-3E4A-80F3-C2D35B0587FF}" type="datetimeFigureOut">
              <a:rPr lang="fr-FR" smtClean="0"/>
              <a:t>27/04/2022</a:t>
            </a:fld>
            <a:endParaRPr lang="fr-FR"/>
          </a:p>
        </p:txBody>
      </p:sp>
      <p:sp>
        <p:nvSpPr>
          <p:cNvPr id="6" name="Espace réservé du pied de page 5">
            <a:extLst>
              <a:ext uri="{FF2B5EF4-FFF2-40B4-BE49-F238E27FC236}">
                <a16:creationId xmlns:a16="http://schemas.microsoft.com/office/drawing/2014/main" id="{3B042B13-0D3D-CE4F-AF78-A8ABF951F8B4}"/>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5165A8E7-A3DB-1242-8EE4-2F9E1C947A7C}"/>
              </a:ext>
            </a:extLst>
          </p:cNvPr>
          <p:cNvSpPr>
            <a:spLocks noGrp="1"/>
          </p:cNvSpPr>
          <p:nvPr>
            <p:ph type="sldNum" sz="quarter" idx="12"/>
          </p:nvPr>
        </p:nvSpPr>
        <p:spPr>
          <a:xfrm>
            <a:off x="8610600" y="6356350"/>
            <a:ext cx="2743200" cy="365125"/>
          </a:xfrm>
          <a:prstGeom prst="rect">
            <a:avLst/>
          </a:prstGeom>
        </p:spPr>
        <p:txBody>
          <a:bodyPr/>
          <a:lstStyle/>
          <a:p>
            <a:fld id="{C847C9B8-AA3A-874C-BE3D-9066C4F3E425}" type="slidenum">
              <a:rPr lang="fr-FR" smtClean="0"/>
              <a:t>‹N°›</a:t>
            </a:fld>
            <a:endParaRPr lang="fr-FR"/>
          </a:p>
        </p:txBody>
      </p:sp>
    </p:spTree>
    <p:extLst>
      <p:ext uri="{BB962C8B-B14F-4D97-AF65-F5344CB8AC3E}">
        <p14:creationId xmlns:p14="http://schemas.microsoft.com/office/powerpoint/2010/main" val="13198393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5F4481-E467-3E41-833A-ECDF045001B4}"/>
              </a:ext>
            </a:extLst>
          </p:cNvPr>
          <p:cNvSpPr>
            <a:spLocks noGrp="1"/>
          </p:cNvSpPr>
          <p:nvPr>
            <p:ph type="title"/>
          </p:nvPr>
        </p:nvSpPr>
        <p:spPr>
          <a:xfrm>
            <a:off x="839788" y="365125"/>
            <a:ext cx="105156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15E410B6-72DE-E447-B0BE-DC951575A88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1442398-D9BC-FC49-AD19-F17AF639D28A}"/>
              </a:ext>
            </a:extLst>
          </p:cNvPr>
          <p:cNvSpPr>
            <a:spLocks noGrp="1"/>
          </p:cNvSpPr>
          <p:nvPr>
            <p:ph sz="half" idx="2"/>
          </p:nvPr>
        </p:nvSpPr>
        <p:spPr>
          <a:xfrm>
            <a:off x="839788" y="2505075"/>
            <a:ext cx="515778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50029AC-0FE4-B946-85CC-FA49D4FB21A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BCDC8B9-842B-C74B-BC5C-EF73FC7D2555}"/>
              </a:ext>
            </a:extLst>
          </p:cNvPr>
          <p:cNvSpPr>
            <a:spLocks noGrp="1"/>
          </p:cNvSpPr>
          <p:nvPr>
            <p:ph sz="quarter" idx="4"/>
          </p:nvPr>
        </p:nvSpPr>
        <p:spPr>
          <a:xfrm>
            <a:off x="6172200" y="2505075"/>
            <a:ext cx="51831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5A3E485-7FD1-F54F-BE71-19B1C83AE260}"/>
              </a:ext>
            </a:extLst>
          </p:cNvPr>
          <p:cNvSpPr>
            <a:spLocks noGrp="1"/>
          </p:cNvSpPr>
          <p:nvPr>
            <p:ph type="dt" sz="half" idx="10"/>
          </p:nvPr>
        </p:nvSpPr>
        <p:spPr>
          <a:xfrm>
            <a:off x="838200" y="6356350"/>
            <a:ext cx="2743200" cy="365125"/>
          </a:xfrm>
          <a:prstGeom prst="rect">
            <a:avLst/>
          </a:prstGeom>
        </p:spPr>
        <p:txBody>
          <a:bodyPr/>
          <a:lstStyle/>
          <a:p>
            <a:fld id="{67507969-4736-3E4A-80F3-C2D35B0587FF}" type="datetimeFigureOut">
              <a:rPr lang="fr-FR" smtClean="0"/>
              <a:t>27/04/2022</a:t>
            </a:fld>
            <a:endParaRPr lang="fr-FR"/>
          </a:p>
        </p:txBody>
      </p:sp>
      <p:sp>
        <p:nvSpPr>
          <p:cNvPr id="8" name="Espace réservé du pied de page 7">
            <a:extLst>
              <a:ext uri="{FF2B5EF4-FFF2-40B4-BE49-F238E27FC236}">
                <a16:creationId xmlns:a16="http://schemas.microsoft.com/office/drawing/2014/main" id="{06508B4B-D1CD-E34C-A469-FACA0A6C7D42}"/>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0B7426AC-FBFD-8348-A188-07580D196F4C}"/>
              </a:ext>
            </a:extLst>
          </p:cNvPr>
          <p:cNvSpPr>
            <a:spLocks noGrp="1"/>
          </p:cNvSpPr>
          <p:nvPr>
            <p:ph type="sldNum" sz="quarter" idx="12"/>
          </p:nvPr>
        </p:nvSpPr>
        <p:spPr>
          <a:xfrm>
            <a:off x="8610600" y="6356350"/>
            <a:ext cx="2743200" cy="365125"/>
          </a:xfrm>
          <a:prstGeom prst="rect">
            <a:avLst/>
          </a:prstGeom>
        </p:spPr>
        <p:txBody>
          <a:bodyPr/>
          <a:lstStyle/>
          <a:p>
            <a:fld id="{C847C9B8-AA3A-874C-BE3D-9066C4F3E425}" type="slidenum">
              <a:rPr lang="fr-FR" smtClean="0"/>
              <a:t>‹N°›</a:t>
            </a:fld>
            <a:endParaRPr lang="fr-FR"/>
          </a:p>
        </p:txBody>
      </p:sp>
    </p:spTree>
    <p:extLst>
      <p:ext uri="{BB962C8B-B14F-4D97-AF65-F5344CB8AC3E}">
        <p14:creationId xmlns:p14="http://schemas.microsoft.com/office/powerpoint/2010/main" val="1801804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3DEDC9-1BA4-7D45-83F4-B01656266FC9}"/>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40854B78-4EC6-CD41-A63F-245082CADDB6}"/>
              </a:ext>
            </a:extLst>
          </p:cNvPr>
          <p:cNvSpPr>
            <a:spLocks noGrp="1"/>
          </p:cNvSpPr>
          <p:nvPr>
            <p:ph type="dt" sz="half" idx="10"/>
          </p:nvPr>
        </p:nvSpPr>
        <p:spPr>
          <a:xfrm>
            <a:off x="838200" y="6356350"/>
            <a:ext cx="2743200" cy="365125"/>
          </a:xfrm>
          <a:prstGeom prst="rect">
            <a:avLst/>
          </a:prstGeom>
        </p:spPr>
        <p:txBody>
          <a:bodyPr/>
          <a:lstStyle/>
          <a:p>
            <a:fld id="{67507969-4736-3E4A-80F3-C2D35B0587FF}" type="datetimeFigureOut">
              <a:rPr lang="fr-FR" smtClean="0"/>
              <a:t>27/04/2022</a:t>
            </a:fld>
            <a:endParaRPr lang="fr-FR"/>
          </a:p>
        </p:txBody>
      </p:sp>
      <p:sp>
        <p:nvSpPr>
          <p:cNvPr id="4" name="Espace réservé du pied de page 3">
            <a:extLst>
              <a:ext uri="{FF2B5EF4-FFF2-40B4-BE49-F238E27FC236}">
                <a16:creationId xmlns:a16="http://schemas.microsoft.com/office/drawing/2014/main" id="{D126C1AD-8276-A948-A291-26B3F16B1656}"/>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a:extLst>
              <a:ext uri="{FF2B5EF4-FFF2-40B4-BE49-F238E27FC236}">
                <a16:creationId xmlns:a16="http://schemas.microsoft.com/office/drawing/2014/main" id="{982A1A6F-7F65-0E40-BD07-E6AD068EADCD}"/>
              </a:ext>
            </a:extLst>
          </p:cNvPr>
          <p:cNvSpPr>
            <a:spLocks noGrp="1"/>
          </p:cNvSpPr>
          <p:nvPr>
            <p:ph type="sldNum" sz="quarter" idx="12"/>
          </p:nvPr>
        </p:nvSpPr>
        <p:spPr>
          <a:xfrm>
            <a:off x="8610600" y="6356350"/>
            <a:ext cx="2743200" cy="365125"/>
          </a:xfrm>
          <a:prstGeom prst="rect">
            <a:avLst/>
          </a:prstGeom>
        </p:spPr>
        <p:txBody>
          <a:bodyPr/>
          <a:lstStyle/>
          <a:p>
            <a:fld id="{C847C9B8-AA3A-874C-BE3D-9066C4F3E425}" type="slidenum">
              <a:rPr lang="fr-FR" smtClean="0"/>
              <a:t>‹N°›</a:t>
            </a:fld>
            <a:endParaRPr lang="fr-FR"/>
          </a:p>
        </p:txBody>
      </p:sp>
    </p:spTree>
    <p:extLst>
      <p:ext uri="{BB962C8B-B14F-4D97-AF65-F5344CB8AC3E}">
        <p14:creationId xmlns:p14="http://schemas.microsoft.com/office/powerpoint/2010/main" val="34165808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CE8E6DE-ED88-F84D-958C-E58F3C591F25}"/>
              </a:ext>
            </a:extLst>
          </p:cNvPr>
          <p:cNvSpPr>
            <a:spLocks noGrp="1"/>
          </p:cNvSpPr>
          <p:nvPr>
            <p:ph type="dt" sz="half" idx="10"/>
          </p:nvPr>
        </p:nvSpPr>
        <p:spPr>
          <a:xfrm>
            <a:off x="838200" y="6356350"/>
            <a:ext cx="2743200" cy="365125"/>
          </a:xfrm>
          <a:prstGeom prst="rect">
            <a:avLst/>
          </a:prstGeom>
        </p:spPr>
        <p:txBody>
          <a:bodyPr/>
          <a:lstStyle/>
          <a:p>
            <a:fld id="{67507969-4736-3E4A-80F3-C2D35B0587FF}" type="datetimeFigureOut">
              <a:rPr lang="fr-FR" smtClean="0"/>
              <a:t>27/04/2022</a:t>
            </a:fld>
            <a:endParaRPr lang="fr-FR"/>
          </a:p>
        </p:txBody>
      </p:sp>
      <p:sp>
        <p:nvSpPr>
          <p:cNvPr id="3" name="Espace réservé du pied de page 2">
            <a:extLst>
              <a:ext uri="{FF2B5EF4-FFF2-40B4-BE49-F238E27FC236}">
                <a16:creationId xmlns:a16="http://schemas.microsoft.com/office/drawing/2014/main" id="{EB28756F-F4F6-8E46-A86E-7716BE3D03FC}"/>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A8A6B4FE-9E71-B349-BEF4-84FA8DAE06AA}"/>
              </a:ext>
            </a:extLst>
          </p:cNvPr>
          <p:cNvSpPr>
            <a:spLocks noGrp="1"/>
          </p:cNvSpPr>
          <p:nvPr>
            <p:ph type="sldNum" sz="quarter" idx="12"/>
          </p:nvPr>
        </p:nvSpPr>
        <p:spPr>
          <a:xfrm>
            <a:off x="8610600" y="6356350"/>
            <a:ext cx="2743200" cy="365125"/>
          </a:xfrm>
          <a:prstGeom prst="rect">
            <a:avLst/>
          </a:prstGeom>
        </p:spPr>
        <p:txBody>
          <a:bodyPr/>
          <a:lstStyle/>
          <a:p>
            <a:fld id="{C847C9B8-AA3A-874C-BE3D-9066C4F3E425}" type="slidenum">
              <a:rPr lang="fr-FR" smtClean="0"/>
              <a:t>‹N°›</a:t>
            </a:fld>
            <a:endParaRPr lang="fr-FR"/>
          </a:p>
        </p:txBody>
      </p:sp>
    </p:spTree>
    <p:extLst>
      <p:ext uri="{BB962C8B-B14F-4D97-AF65-F5344CB8AC3E}">
        <p14:creationId xmlns:p14="http://schemas.microsoft.com/office/powerpoint/2010/main" val="12915184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F933FD-DB2B-B04D-973F-2645C947CB7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A7D2408-33F4-C441-A69D-28AC3392CD3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781FFCE-09FF-CC46-92AF-7C72FEB94A9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FB9AA33-F88D-6143-AEA3-842EFFB9606E}"/>
              </a:ext>
            </a:extLst>
          </p:cNvPr>
          <p:cNvSpPr>
            <a:spLocks noGrp="1"/>
          </p:cNvSpPr>
          <p:nvPr>
            <p:ph type="dt" sz="half" idx="10"/>
          </p:nvPr>
        </p:nvSpPr>
        <p:spPr>
          <a:xfrm>
            <a:off x="838200" y="6356350"/>
            <a:ext cx="2743200" cy="365125"/>
          </a:xfrm>
          <a:prstGeom prst="rect">
            <a:avLst/>
          </a:prstGeom>
        </p:spPr>
        <p:txBody>
          <a:bodyPr/>
          <a:lstStyle/>
          <a:p>
            <a:fld id="{67507969-4736-3E4A-80F3-C2D35B0587FF}" type="datetimeFigureOut">
              <a:rPr lang="fr-FR" smtClean="0"/>
              <a:t>27/04/2022</a:t>
            </a:fld>
            <a:endParaRPr lang="fr-FR"/>
          </a:p>
        </p:txBody>
      </p:sp>
      <p:sp>
        <p:nvSpPr>
          <p:cNvPr id="6" name="Espace réservé du pied de page 5">
            <a:extLst>
              <a:ext uri="{FF2B5EF4-FFF2-40B4-BE49-F238E27FC236}">
                <a16:creationId xmlns:a16="http://schemas.microsoft.com/office/drawing/2014/main" id="{0F1A073F-0F62-C441-9C68-1D3FC3F25AB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E6BC3CF7-069E-E54C-997D-BE857678D635}"/>
              </a:ext>
            </a:extLst>
          </p:cNvPr>
          <p:cNvSpPr>
            <a:spLocks noGrp="1"/>
          </p:cNvSpPr>
          <p:nvPr>
            <p:ph type="sldNum" sz="quarter" idx="12"/>
          </p:nvPr>
        </p:nvSpPr>
        <p:spPr>
          <a:xfrm>
            <a:off x="8610600" y="6356350"/>
            <a:ext cx="2743200" cy="365125"/>
          </a:xfrm>
          <a:prstGeom prst="rect">
            <a:avLst/>
          </a:prstGeom>
        </p:spPr>
        <p:txBody>
          <a:bodyPr/>
          <a:lstStyle/>
          <a:p>
            <a:fld id="{C847C9B8-AA3A-874C-BE3D-9066C4F3E425}" type="slidenum">
              <a:rPr lang="fr-FR" smtClean="0"/>
              <a:t>‹N°›</a:t>
            </a:fld>
            <a:endParaRPr lang="fr-FR"/>
          </a:p>
        </p:txBody>
      </p:sp>
    </p:spTree>
    <p:extLst>
      <p:ext uri="{BB962C8B-B14F-4D97-AF65-F5344CB8AC3E}">
        <p14:creationId xmlns:p14="http://schemas.microsoft.com/office/powerpoint/2010/main" val="33348587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B90DBE-B142-0A4C-86BD-81C078376DB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8635CAD-DAE1-9647-A3D5-2006FD70755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AEA1D48-6FD9-354B-AA1F-F3B4E93E417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A4965AD-74A1-574C-8F37-7F4626DD0268}"/>
              </a:ext>
            </a:extLst>
          </p:cNvPr>
          <p:cNvSpPr>
            <a:spLocks noGrp="1"/>
          </p:cNvSpPr>
          <p:nvPr>
            <p:ph type="dt" sz="half" idx="10"/>
          </p:nvPr>
        </p:nvSpPr>
        <p:spPr>
          <a:xfrm>
            <a:off x="838200" y="6356350"/>
            <a:ext cx="2743200" cy="365125"/>
          </a:xfrm>
          <a:prstGeom prst="rect">
            <a:avLst/>
          </a:prstGeom>
        </p:spPr>
        <p:txBody>
          <a:bodyPr/>
          <a:lstStyle/>
          <a:p>
            <a:fld id="{67507969-4736-3E4A-80F3-C2D35B0587FF}" type="datetimeFigureOut">
              <a:rPr lang="fr-FR" smtClean="0"/>
              <a:t>27/04/2022</a:t>
            </a:fld>
            <a:endParaRPr lang="fr-FR"/>
          </a:p>
        </p:txBody>
      </p:sp>
      <p:sp>
        <p:nvSpPr>
          <p:cNvPr id="6" name="Espace réservé du pied de page 5">
            <a:extLst>
              <a:ext uri="{FF2B5EF4-FFF2-40B4-BE49-F238E27FC236}">
                <a16:creationId xmlns:a16="http://schemas.microsoft.com/office/drawing/2014/main" id="{85970544-DA78-624E-AFC6-B19BC053B440}"/>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5FFC4580-3C2F-4F48-9160-74D1CD0EB382}"/>
              </a:ext>
            </a:extLst>
          </p:cNvPr>
          <p:cNvSpPr>
            <a:spLocks noGrp="1"/>
          </p:cNvSpPr>
          <p:nvPr>
            <p:ph type="sldNum" sz="quarter" idx="12"/>
          </p:nvPr>
        </p:nvSpPr>
        <p:spPr>
          <a:xfrm>
            <a:off x="8610600" y="6356350"/>
            <a:ext cx="2743200" cy="365125"/>
          </a:xfrm>
          <a:prstGeom prst="rect">
            <a:avLst/>
          </a:prstGeom>
        </p:spPr>
        <p:txBody>
          <a:bodyPr/>
          <a:lstStyle/>
          <a:p>
            <a:fld id="{C847C9B8-AA3A-874C-BE3D-9066C4F3E425}" type="slidenum">
              <a:rPr lang="fr-FR" smtClean="0"/>
              <a:t>‹N°›</a:t>
            </a:fld>
            <a:endParaRPr lang="fr-FR"/>
          </a:p>
        </p:txBody>
      </p:sp>
    </p:spTree>
    <p:extLst>
      <p:ext uri="{BB962C8B-B14F-4D97-AF65-F5344CB8AC3E}">
        <p14:creationId xmlns:p14="http://schemas.microsoft.com/office/powerpoint/2010/main" val="17532567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113A99-4FA4-4C47-B5F2-349F6ECB502D}"/>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368FC2F-E547-0C48-A4CD-C03F36A37868}"/>
              </a:ext>
            </a:extLst>
          </p:cNvPr>
          <p:cNvSpPr>
            <a:spLocks noGrp="1"/>
          </p:cNvSpPr>
          <p:nvPr>
            <p:ph type="body" orient="vert" idx="1"/>
          </p:nvPr>
        </p:nvSpPr>
        <p:spPr>
          <a:xfrm>
            <a:off x="838200" y="1825625"/>
            <a:ext cx="105156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C432146-7E51-5E4E-8E7E-08B2A839628A}"/>
              </a:ext>
            </a:extLst>
          </p:cNvPr>
          <p:cNvSpPr>
            <a:spLocks noGrp="1"/>
          </p:cNvSpPr>
          <p:nvPr>
            <p:ph type="dt" sz="half" idx="10"/>
          </p:nvPr>
        </p:nvSpPr>
        <p:spPr>
          <a:xfrm>
            <a:off x="838200" y="6356350"/>
            <a:ext cx="2743200" cy="365125"/>
          </a:xfrm>
          <a:prstGeom prst="rect">
            <a:avLst/>
          </a:prstGeom>
        </p:spPr>
        <p:txBody>
          <a:bodyPr/>
          <a:lstStyle/>
          <a:p>
            <a:fld id="{67507969-4736-3E4A-80F3-C2D35B0587FF}" type="datetimeFigureOut">
              <a:rPr lang="fr-FR" smtClean="0"/>
              <a:t>27/04/2022</a:t>
            </a:fld>
            <a:endParaRPr lang="fr-FR"/>
          </a:p>
        </p:txBody>
      </p:sp>
      <p:sp>
        <p:nvSpPr>
          <p:cNvPr id="5" name="Espace réservé du pied de page 4">
            <a:extLst>
              <a:ext uri="{FF2B5EF4-FFF2-40B4-BE49-F238E27FC236}">
                <a16:creationId xmlns:a16="http://schemas.microsoft.com/office/drawing/2014/main" id="{DCCBA458-EB84-584C-8EE2-64ABE56AA976}"/>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FDBC02CD-31F8-AB45-A486-126E02EADF51}"/>
              </a:ext>
            </a:extLst>
          </p:cNvPr>
          <p:cNvSpPr>
            <a:spLocks noGrp="1"/>
          </p:cNvSpPr>
          <p:nvPr>
            <p:ph type="sldNum" sz="quarter" idx="12"/>
          </p:nvPr>
        </p:nvSpPr>
        <p:spPr>
          <a:xfrm>
            <a:off x="8610600" y="6356350"/>
            <a:ext cx="2743200" cy="365125"/>
          </a:xfrm>
          <a:prstGeom prst="rect">
            <a:avLst/>
          </a:prstGeom>
        </p:spPr>
        <p:txBody>
          <a:bodyPr/>
          <a:lstStyle/>
          <a:p>
            <a:fld id="{C847C9B8-AA3A-874C-BE3D-9066C4F3E425}" type="slidenum">
              <a:rPr lang="fr-FR" smtClean="0"/>
              <a:t>‹N°›</a:t>
            </a:fld>
            <a:endParaRPr lang="fr-FR"/>
          </a:p>
        </p:txBody>
      </p:sp>
    </p:spTree>
    <p:extLst>
      <p:ext uri="{BB962C8B-B14F-4D97-AF65-F5344CB8AC3E}">
        <p14:creationId xmlns:p14="http://schemas.microsoft.com/office/powerpoint/2010/main" val="16784732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592F7E3-7DC1-7644-99D2-E87AC823A0CC}"/>
              </a:ext>
            </a:extLst>
          </p:cNvPr>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85EF0B1-9C2A-AA43-A57A-3986E4B8CCB9}"/>
              </a:ext>
            </a:extLst>
          </p:cNvPr>
          <p:cNvSpPr>
            <a:spLocks noGrp="1"/>
          </p:cNvSpPr>
          <p:nvPr>
            <p:ph type="body" orient="vert" idx="1"/>
          </p:nvPr>
        </p:nvSpPr>
        <p:spPr>
          <a:xfrm>
            <a:off x="838200" y="365125"/>
            <a:ext cx="7734300"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8D65E00-B756-5A4E-8A14-1903888F3CE1}"/>
              </a:ext>
            </a:extLst>
          </p:cNvPr>
          <p:cNvSpPr>
            <a:spLocks noGrp="1"/>
          </p:cNvSpPr>
          <p:nvPr>
            <p:ph type="dt" sz="half" idx="10"/>
          </p:nvPr>
        </p:nvSpPr>
        <p:spPr>
          <a:xfrm>
            <a:off x="838200" y="6356350"/>
            <a:ext cx="2743200" cy="365125"/>
          </a:xfrm>
          <a:prstGeom prst="rect">
            <a:avLst/>
          </a:prstGeom>
        </p:spPr>
        <p:txBody>
          <a:bodyPr/>
          <a:lstStyle/>
          <a:p>
            <a:fld id="{67507969-4736-3E4A-80F3-C2D35B0587FF}" type="datetimeFigureOut">
              <a:rPr lang="fr-FR" smtClean="0"/>
              <a:t>27/04/2022</a:t>
            </a:fld>
            <a:endParaRPr lang="fr-FR"/>
          </a:p>
        </p:txBody>
      </p:sp>
      <p:sp>
        <p:nvSpPr>
          <p:cNvPr id="5" name="Espace réservé du pied de page 4">
            <a:extLst>
              <a:ext uri="{FF2B5EF4-FFF2-40B4-BE49-F238E27FC236}">
                <a16:creationId xmlns:a16="http://schemas.microsoft.com/office/drawing/2014/main" id="{B53BFBA2-F8E0-1B45-9EE9-D79F78F8D690}"/>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D5204290-1694-774A-9002-1C076EA745EA}"/>
              </a:ext>
            </a:extLst>
          </p:cNvPr>
          <p:cNvSpPr>
            <a:spLocks noGrp="1"/>
          </p:cNvSpPr>
          <p:nvPr>
            <p:ph type="sldNum" sz="quarter" idx="12"/>
          </p:nvPr>
        </p:nvSpPr>
        <p:spPr>
          <a:xfrm>
            <a:off x="8610600" y="6356350"/>
            <a:ext cx="2743200" cy="365125"/>
          </a:xfrm>
          <a:prstGeom prst="rect">
            <a:avLst/>
          </a:prstGeom>
        </p:spPr>
        <p:txBody>
          <a:bodyPr/>
          <a:lstStyle/>
          <a:p>
            <a:fld id="{C847C9B8-AA3A-874C-BE3D-9066C4F3E425}" type="slidenum">
              <a:rPr lang="fr-FR" smtClean="0"/>
              <a:t>‹N°›</a:t>
            </a:fld>
            <a:endParaRPr lang="fr-FR"/>
          </a:p>
        </p:txBody>
      </p:sp>
    </p:spTree>
    <p:extLst>
      <p:ext uri="{BB962C8B-B14F-4D97-AF65-F5344CB8AC3E}">
        <p14:creationId xmlns:p14="http://schemas.microsoft.com/office/powerpoint/2010/main" val="370855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3 : BLOC TEXTE + TITRE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intégrer un paragraphe et un titre </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1" name="Image 10">
            <a:extLst>
              <a:ext uri="{FF2B5EF4-FFF2-40B4-BE49-F238E27FC236}">
                <a16:creationId xmlns:a16="http://schemas.microsoft.com/office/drawing/2014/main" id="{16342EF1-6EAC-FF43-A665-FB7340C4C7DB}"/>
              </a:ext>
            </a:extLst>
          </p:cNvPr>
          <p:cNvPicPr>
            <a:picLocks noChangeAspect="1"/>
          </p:cNvPicPr>
          <p:nvPr userDrawn="1"/>
        </p:nvPicPr>
        <p:blipFill rotWithShape="1">
          <a:blip r:embed="rId2"/>
          <a:srcRect l="8322"/>
          <a:stretch/>
        </p:blipFill>
        <p:spPr>
          <a:xfrm>
            <a:off x="6413181" y="2308172"/>
            <a:ext cx="5461638" cy="3900495"/>
          </a:xfrm>
          <a:prstGeom prst="rect">
            <a:avLst/>
          </a:prstGeom>
        </p:spPr>
      </p:pic>
    </p:spTree>
    <p:extLst>
      <p:ext uri="{BB962C8B-B14F-4D97-AF65-F5344CB8AC3E}">
        <p14:creationId xmlns:p14="http://schemas.microsoft.com/office/powerpoint/2010/main" val="3492451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4 : BLOC TEXTE + TITRE + ICONE</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intégrer un paragraphe, un titre &amp; une icone </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0" name="Image 9">
            <a:extLst>
              <a:ext uri="{FF2B5EF4-FFF2-40B4-BE49-F238E27FC236}">
                <a16:creationId xmlns:a16="http://schemas.microsoft.com/office/drawing/2014/main" id="{79614CE6-87E7-B34A-A11B-00A67B45670A}"/>
              </a:ext>
            </a:extLst>
          </p:cNvPr>
          <p:cNvPicPr>
            <a:picLocks noChangeAspect="1"/>
          </p:cNvPicPr>
          <p:nvPr userDrawn="1"/>
        </p:nvPicPr>
        <p:blipFill rotWithShape="1">
          <a:blip r:embed="rId2"/>
          <a:srcRect l="5840" t="6438"/>
          <a:stretch/>
        </p:blipFill>
        <p:spPr>
          <a:xfrm>
            <a:off x="6951031" y="2493281"/>
            <a:ext cx="4430726" cy="3881899"/>
          </a:xfrm>
          <a:prstGeom prst="rect">
            <a:avLst/>
          </a:prstGeom>
        </p:spPr>
      </p:pic>
    </p:spTree>
    <p:extLst>
      <p:ext uri="{BB962C8B-B14F-4D97-AF65-F5344CB8AC3E}">
        <p14:creationId xmlns:p14="http://schemas.microsoft.com/office/powerpoint/2010/main" val="3346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5 : CITATION</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0" y="766717"/>
            <a:ext cx="12191999" cy="400110"/>
          </a:xfrm>
          <a:prstGeom prst="rect">
            <a:avLst/>
          </a:prstGeom>
          <a:noFill/>
        </p:spPr>
        <p:txBody>
          <a:bodyPr wrap="square">
            <a:spAutoFit/>
          </a:bodyPr>
          <a:lstStyle/>
          <a:p>
            <a:pPr algn="ctr"/>
            <a:r>
              <a:rPr lang="fr-FR" sz="2000"/>
              <a:t>Pour intégrer une citation et son auteur alerte – L’icone n’est pas personnalisable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3" name="Image 2" descr="Une image contenant texte&#10;&#10;Description générée automatiquement">
            <a:extLst>
              <a:ext uri="{FF2B5EF4-FFF2-40B4-BE49-F238E27FC236}">
                <a16:creationId xmlns:a16="http://schemas.microsoft.com/office/drawing/2014/main" id="{54DF374E-F560-9F43-AB86-796C9F215DBB}"/>
              </a:ext>
            </a:extLst>
          </p:cNvPr>
          <p:cNvPicPr>
            <a:picLocks noChangeAspect="1"/>
          </p:cNvPicPr>
          <p:nvPr userDrawn="1"/>
        </p:nvPicPr>
        <p:blipFill>
          <a:blip r:embed="rId2"/>
          <a:stretch>
            <a:fillRect/>
          </a:stretch>
        </p:blipFill>
        <p:spPr>
          <a:xfrm>
            <a:off x="6649569" y="2456765"/>
            <a:ext cx="4950554" cy="3930006"/>
          </a:xfrm>
          <a:prstGeom prst="rect">
            <a:avLst/>
          </a:prstGeom>
        </p:spPr>
      </p:pic>
    </p:spTree>
    <p:extLst>
      <p:ext uri="{BB962C8B-B14F-4D97-AF65-F5344CB8AC3E}">
        <p14:creationId xmlns:p14="http://schemas.microsoft.com/office/powerpoint/2010/main" val="1328505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6 : DÉFINITION</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intégrer un mot clé et sa définition / explication d’un concept</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4" name="Image 3" descr="Une image contenant texte&#10;&#10;Description générée automatiquement">
            <a:extLst>
              <a:ext uri="{FF2B5EF4-FFF2-40B4-BE49-F238E27FC236}">
                <a16:creationId xmlns:a16="http://schemas.microsoft.com/office/drawing/2014/main" id="{4DC80D6D-E8B0-BF4B-A0F3-800C8CB14B52}"/>
              </a:ext>
            </a:extLst>
          </p:cNvPr>
          <p:cNvPicPr>
            <a:picLocks noChangeAspect="1"/>
          </p:cNvPicPr>
          <p:nvPr userDrawn="1"/>
        </p:nvPicPr>
        <p:blipFill>
          <a:blip r:embed="rId2"/>
          <a:stretch>
            <a:fillRect/>
          </a:stretch>
        </p:blipFill>
        <p:spPr>
          <a:xfrm>
            <a:off x="6096000" y="2848894"/>
            <a:ext cx="5870206" cy="3331152"/>
          </a:xfrm>
          <a:prstGeom prst="rect">
            <a:avLst/>
          </a:prstGeom>
        </p:spPr>
      </p:pic>
    </p:spTree>
    <p:extLst>
      <p:ext uri="{BB962C8B-B14F-4D97-AF65-F5344CB8AC3E}">
        <p14:creationId xmlns:p14="http://schemas.microsoft.com/office/powerpoint/2010/main" val="3013864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6 : DÉFINITION</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2147777" y="766718"/>
            <a:ext cx="8676167" cy="400110"/>
          </a:xfrm>
          <a:prstGeom prst="rect">
            <a:avLst/>
          </a:prstGeom>
          <a:noFill/>
        </p:spPr>
        <p:txBody>
          <a:bodyPr wrap="square">
            <a:spAutoFit/>
          </a:bodyPr>
          <a:lstStyle/>
          <a:p>
            <a:pPr algn="ctr"/>
            <a:r>
              <a:rPr lang="fr-FR" sz="2000"/>
              <a:t>Pour intégrer un mot clé et sa définition / explication d’un concept</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4" name="Image 3" descr="Une image contenant texte&#10;&#10;Description générée automatiquement">
            <a:extLst>
              <a:ext uri="{FF2B5EF4-FFF2-40B4-BE49-F238E27FC236}">
                <a16:creationId xmlns:a16="http://schemas.microsoft.com/office/drawing/2014/main" id="{4DC80D6D-E8B0-BF4B-A0F3-800C8CB14B52}"/>
              </a:ext>
            </a:extLst>
          </p:cNvPr>
          <p:cNvPicPr>
            <a:picLocks noChangeAspect="1"/>
          </p:cNvPicPr>
          <p:nvPr userDrawn="1"/>
        </p:nvPicPr>
        <p:blipFill>
          <a:blip r:embed="rId2"/>
          <a:stretch>
            <a:fillRect/>
          </a:stretch>
        </p:blipFill>
        <p:spPr>
          <a:xfrm>
            <a:off x="6096000" y="2848894"/>
            <a:ext cx="5870206" cy="3331152"/>
          </a:xfrm>
          <a:prstGeom prst="rect">
            <a:avLst/>
          </a:prstGeom>
        </p:spPr>
      </p:pic>
    </p:spTree>
    <p:extLst>
      <p:ext uri="{BB962C8B-B14F-4D97-AF65-F5344CB8AC3E}">
        <p14:creationId xmlns:p14="http://schemas.microsoft.com/office/powerpoint/2010/main" val="170819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Diapositive de t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3E03-D775-7145-A06A-DC22C38A3BE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B53DFC38-6F13-3A4F-8711-8B660741734F}"/>
              </a:ext>
            </a:extLst>
          </p:cNvPr>
          <p:cNvSpPr txBox="1"/>
          <p:nvPr userDrawn="1"/>
        </p:nvSpPr>
        <p:spPr>
          <a:xfrm>
            <a:off x="6649569" y="1824980"/>
            <a:ext cx="4732188" cy="461665"/>
          </a:xfrm>
          <a:prstGeom prst="rect">
            <a:avLst/>
          </a:prstGeom>
          <a:noFill/>
        </p:spPr>
        <p:txBody>
          <a:bodyPr wrap="square">
            <a:spAutoFit/>
          </a:bodyPr>
          <a:lstStyle/>
          <a:p>
            <a:pPr algn="ctr"/>
            <a:r>
              <a:rPr lang="fr-FR" sz="2400"/>
              <a:t>Exemple de rendu final</a:t>
            </a:r>
          </a:p>
        </p:txBody>
      </p:sp>
      <p:sp>
        <p:nvSpPr>
          <p:cNvPr id="6" name="ZoneTexte 5">
            <a:extLst>
              <a:ext uri="{FF2B5EF4-FFF2-40B4-BE49-F238E27FC236}">
                <a16:creationId xmlns:a16="http://schemas.microsoft.com/office/drawing/2014/main" id="{F2D01D91-CFE5-0B46-B90D-72FBCA96AC2C}"/>
              </a:ext>
            </a:extLst>
          </p:cNvPr>
          <p:cNvSpPr txBox="1"/>
          <p:nvPr userDrawn="1"/>
        </p:nvSpPr>
        <p:spPr>
          <a:xfrm>
            <a:off x="0" y="277844"/>
            <a:ext cx="12192000" cy="584775"/>
          </a:xfrm>
          <a:prstGeom prst="rect">
            <a:avLst/>
          </a:prstGeom>
          <a:noFill/>
        </p:spPr>
        <p:txBody>
          <a:bodyPr wrap="square">
            <a:spAutoFit/>
          </a:bodyPr>
          <a:lstStyle/>
          <a:p>
            <a:pPr algn="ctr"/>
            <a:r>
              <a:rPr lang="fr-FR" sz="3200"/>
              <a:t>MODÈLE 6 : DÉFINITION AVEC COMPLÉMENT</a:t>
            </a:r>
          </a:p>
        </p:txBody>
      </p:sp>
      <p:sp>
        <p:nvSpPr>
          <p:cNvPr id="8" name="ZoneTexte 7">
            <a:extLst>
              <a:ext uri="{FF2B5EF4-FFF2-40B4-BE49-F238E27FC236}">
                <a16:creationId xmlns:a16="http://schemas.microsoft.com/office/drawing/2014/main" id="{10AF5B73-0B25-A846-AE73-C9A59F60EEEC}"/>
              </a:ext>
            </a:extLst>
          </p:cNvPr>
          <p:cNvSpPr txBox="1"/>
          <p:nvPr userDrawn="1"/>
        </p:nvSpPr>
        <p:spPr>
          <a:xfrm>
            <a:off x="1" y="766718"/>
            <a:ext cx="12192000" cy="400110"/>
          </a:xfrm>
          <a:prstGeom prst="rect">
            <a:avLst/>
          </a:prstGeom>
          <a:noFill/>
        </p:spPr>
        <p:txBody>
          <a:bodyPr wrap="square">
            <a:spAutoFit/>
          </a:bodyPr>
          <a:lstStyle/>
          <a:p>
            <a:pPr algn="ctr"/>
            <a:r>
              <a:rPr lang="fr-FR" sz="2000"/>
              <a:t>Pour intégrer un mot clé et sa définition / explication d’un concept et une information complémentaire</a:t>
            </a:r>
          </a:p>
        </p:txBody>
      </p:sp>
      <p:sp>
        <p:nvSpPr>
          <p:cNvPr id="9" name="ZoneTexte 8">
            <a:extLst>
              <a:ext uri="{FF2B5EF4-FFF2-40B4-BE49-F238E27FC236}">
                <a16:creationId xmlns:a16="http://schemas.microsoft.com/office/drawing/2014/main" id="{B0E5C553-09C4-7749-B030-D5D9E98B747C}"/>
              </a:ext>
            </a:extLst>
          </p:cNvPr>
          <p:cNvSpPr txBox="1"/>
          <p:nvPr userDrawn="1"/>
        </p:nvSpPr>
        <p:spPr>
          <a:xfrm>
            <a:off x="128337" y="1824979"/>
            <a:ext cx="6096000" cy="461665"/>
          </a:xfrm>
          <a:prstGeom prst="rect">
            <a:avLst/>
          </a:prstGeom>
          <a:noFill/>
        </p:spPr>
        <p:txBody>
          <a:bodyPr wrap="square">
            <a:spAutoFit/>
          </a:bodyPr>
          <a:lstStyle/>
          <a:p>
            <a:pPr algn="ctr"/>
            <a:r>
              <a:rPr lang="fr-FR" sz="2400"/>
              <a:t>A copier dans vos slides</a:t>
            </a:r>
          </a:p>
        </p:txBody>
      </p:sp>
      <p:pic>
        <p:nvPicPr>
          <p:cNvPr id="10" name="Image 9">
            <a:extLst>
              <a:ext uri="{FF2B5EF4-FFF2-40B4-BE49-F238E27FC236}">
                <a16:creationId xmlns:a16="http://schemas.microsoft.com/office/drawing/2014/main" id="{B9432B30-51E1-E944-AD9C-4808A72F0C52}"/>
              </a:ext>
            </a:extLst>
          </p:cNvPr>
          <p:cNvPicPr>
            <a:picLocks noChangeAspect="1"/>
          </p:cNvPicPr>
          <p:nvPr userDrawn="1"/>
        </p:nvPicPr>
        <p:blipFill>
          <a:blip r:embed="rId2"/>
          <a:stretch>
            <a:fillRect/>
          </a:stretch>
        </p:blipFill>
        <p:spPr>
          <a:xfrm>
            <a:off x="6931354" y="2465344"/>
            <a:ext cx="4450403" cy="4184915"/>
          </a:xfrm>
          <a:prstGeom prst="rect">
            <a:avLst/>
          </a:prstGeom>
        </p:spPr>
      </p:pic>
    </p:spTree>
    <p:extLst>
      <p:ext uri="{BB962C8B-B14F-4D97-AF65-F5344CB8AC3E}">
        <p14:creationId xmlns:p14="http://schemas.microsoft.com/office/powerpoint/2010/main" val="38041426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10A21C-6E38-BE4D-BCF7-740FA9902716}"/>
              </a:ext>
            </a:extLst>
          </p:cNvPr>
          <p:cNvSpPr/>
          <p:nvPr userDrawn="1"/>
        </p:nvSpPr>
        <p:spPr>
          <a:xfrm>
            <a:off x="0" y="-1"/>
            <a:ext cx="6096000" cy="34488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DA08C84D-4F3C-CF4B-B5F2-D45E68E9F380}"/>
              </a:ext>
            </a:extLst>
          </p:cNvPr>
          <p:cNvSpPr/>
          <p:nvPr userDrawn="1"/>
        </p:nvSpPr>
        <p:spPr>
          <a:xfrm>
            <a:off x="6096000" y="-1"/>
            <a:ext cx="6096000" cy="34488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A26E8C9F-7891-3648-A33B-E124B1544D16}"/>
              </a:ext>
            </a:extLst>
          </p:cNvPr>
          <p:cNvSpPr/>
          <p:nvPr userDrawn="1"/>
        </p:nvSpPr>
        <p:spPr>
          <a:xfrm>
            <a:off x="0" y="3448879"/>
            <a:ext cx="6096000" cy="340912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F93CAE7-475B-1D4F-A353-17C0ACCD6D2E}"/>
              </a:ext>
            </a:extLst>
          </p:cNvPr>
          <p:cNvSpPr/>
          <p:nvPr userDrawn="1"/>
        </p:nvSpPr>
        <p:spPr>
          <a:xfrm>
            <a:off x="6096000" y="3448879"/>
            <a:ext cx="6096000" cy="340912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C0BCA94-9B83-3346-8BCE-DA6308331C67}"/>
              </a:ext>
            </a:extLst>
          </p:cNvPr>
          <p:cNvSpPr/>
          <p:nvPr userDrawn="1"/>
        </p:nvSpPr>
        <p:spPr>
          <a:xfrm>
            <a:off x="-48930" y="-722092"/>
            <a:ext cx="1003475" cy="259272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500"/>
              <a:t>1</a:t>
            </a:r>
            <a:endParaRPr lang="fr-FR" sz="1600"/>
          </a:p>
        </p:txBody>
      </p:sp>
      <p:sp>
        <p:nvSpPr>
          <p:cNvPr id="12" name="Rectangle 11">
            <a:extLst>
              <a:ext uri="{FF2B5EF4-FFF2-40B4-BE49-F238E27FC236}">
                <a16:creationId xmlns:a16="http://schemas.microsoft.com/office/drawing/2014/main" id="{A7AFA336-735C-404D-95F2-29E9947D0FD3}"/>
              </a:ext>
            </a:extLst>
          </p:cNvPr>
          <p:cNvSpPr/>
          <p:nvPr userDrawn="1"/>
        </p:nvSpPr>
        <p:spPr>
          <a:xfrm>
            <a:off x="6047070" y="-722092"/>
            <a:ext cx="1003475" cy="259272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500"/>
              <a:t>2</a:t>
            </a:r>
            <a:endParaRPr lang="fr-FR" sz="1600"/>
          </a:p>
        </p:txBody>
      </p:sp>
      <p:sp>
        <p:nvSpPr>
          <p:cNvPr id="13" name="Rectangle 12">
            <a:extLst>
              <a:ext uri="{FF2B5EF4-FFF2-40B4-BE49-F238E27FC236}">
                <a16:creationId xmlns:a16="http://schemas.microsoft.com/office/drawing/2014/main" id="{141FF9C4-1EEC-BF42-A37F-2F3D40205232}"/>
              </a:ext>
            </a:extLst>
          </p:cNvPr>
          <p:cNvSpPr/>
          <p:nvPr userDrawn="1"/>
        </p:nvSpPr>
        <p:spPr>
          <a:xfrm>
            <a:off x="-48930" y="2730099"/>
            <a:ext cx="1003475" cy="259272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500"/>
              <a:t>3</a:t>
            </a:r>
            <a:endParaRPr lang="fr-FR" sz="1600"/>
          </a:p>
        </p:txBody>
      </p:sp>
      <p:sp>
        <p:nvSpPr>
          <p:cNvPr id="14" name="Rectangle 13">
            <a:extLst>
              <a:ext uri="{FF2B5EF4-FFF2-40B4-BE49-F238E27FC236}">
                <a16:creationId xmlns:a16="http://schemas.microsoft.com/office/drawing/2014/main" id="{77E9829B-E78B-1745-8377-7793C848DDB3}"/>
              </a:ext>
            </a:extLst>
          </p:cNvPr>
          <p:cNvSpPr/>
          <p:nvPr userDrawn="1"/>
        </p:nvSpPr>
        <p:spPr>
          <a:xfrm>
            <a:off x="6047070" y="2730099"/>
            <a:ext cx="1003475" cy="259272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500"/>
              <a:t>4</a:t>
            </a:r>
            <a:endParaRPr lang="fr-FR" sz="1600"/>
          </a:p>
        </p:txBody>
      </p:sp>
    </p:spTree>
    <p:extLst>
      <p:ext uri="{BB962C8B-B14F-4D97-AF65-F5344CB8AC3E}">
        <p14:creationId xmlns:p14="http://schemas.microsoft.com/office/powerpoint/2010/main" val="416686923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85" r:id="rId10"/>
    <p:sldLayoutId id="2147483686" r:id="rId11"/>
    <p:sldLayoutId id="2147483668" r:id="rId12"/>
    <p:sldLayoutId id="2147483669" r:id="rId13"/>
    <p:sldLayoutId id="2147483670" r:id="rId14"/>
    <p:sldLayoutId id="2147483671" r:id="rId15"/>
    <p:sldLayoutId id="2147483672" r:id="rId16"/>
    <p:sldLayoutId id="2147483673" r:id="rId17"/>
    <p:sldLayoutId id="2147483674" r:id="rId18"/>
    <p:sldLayoutId id="2147483676" r:id="rId19"/>
    <p:sldLayoutId id="2147483677" r:id="rId20"/>
    <p:sldLayoutId id="2147483678" r:id="rId21"/>
    <p:sldLayoutId id="2147483679" r:id="rId22"/>
    <p:sldLayoutId id="2147483680" r:id="rId23"/>
    <p:sldLayoutId id="2147483687" r:id="rId24"/>
    <p:sldLayoutId id="2147483688" r:id="rId25"/>
    <p:sldLayoutId id="2147483681" r:id="rId26"/>
    <p:sldLayoutId id="2147483682" r:id="rId27"/>
    <p:sldLayoutId id="2147483683" r:id="rId28"/>
    <p:sldLayoutId id="2147483684" r:id="rId29"/>
    <p:sldLayoutId id="2147483650" r:id="rId30"/>
    <p:sldLayoutId id="2147483651" r:id="rId31"/>
    <p:sldLayoutId id="2147483652" r:id="rId32"/>
    <p:sldLayoutId id="2147483653" r:id="rId33"/>
    <p:sldLayoutId id="2147483654" r:id="rId34"/>
    <p:sldLayoutId id="2147483655" r:id="rId35"/>
    <p:sldLayoutId id="2147483656" r:id="rId36"/>
    <p:sldLayoutId id="2147483657" r:id="rId37"/>
    <p:sldLayoutId id="2147483658" r:id="rId38"/>
    <p:sldLayoutId id="2147483659"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1.xml"/><Relationship Id="rId18" Type="http://schemas.openxmlformats.org/officeDocument/2006/relationships/slide" Target="slide26.xml"/><Relationship Id="rId3" Type="http://schemas.openxmlformats.org/officeDocument/2006/relationships/slide" Target="slide9.xml"/><Relationship Id="rId21" Type="http://schemas.openxmlformats.org/officeDocument/2006/relationships/slide" Target="slide29.xml"/><Relationship Id="rId7" Type="http://schemas.openxmlformats.org/officeDocument/2006/relationships/slide" Target="slide13.xml"/><Relationship Id="rId12" Type="http://schemas.openxmlformats.org/officeDocument/2006/relationships/slide" Target="slide20.xml"/><Relationship Id="rId17" Type="http://schemas.openxmlformats.org/officeDocument/2006/relationships/slide" Target="slide25.xml"/><Relationship Id="rId25" Type="http://schemas.openxmlformats.org/officeDocument/2006/relationships/slide" Target="slide35.xml"/><Relationship Id="rId2" Type="http://schemas.openxmlformats.org/officeDocument/2006/relationships/slide" Target="slide8.xml"/><Relationship Id="rId16" Type="http://schemas.openxmlformats.org/officeDocument/2006/relationships/slide" Target="slide24.xml"/><Relationship Id="rId20" Type="http://schemas.openxmlformats.org/officeDocument/2006/relationships/slide" Target="slide28.xml"/><Relationship Id="rId1" Type="http://schemas.openxmlformats.org/officeDocument/2006/relationships/slideLayout" Target="../slideLayouts/slideLayout1.xml"/><Relationship Id="rId6" Type="http://schemas.openxmlformats.org/officeDocument/2006/relationships/slide" Target="slide12.xml"/><Relationship Id="rId11" Type="http://schemas.openxmlformats.org/officeDocument/2006/relationships/slide" Target="slide19.xml"/><Relationship Id="rId24" Type="http://schemas.openxmlformats.org/officeDocument/2006/relationships/slide" Target="slide34.xml"/><Relationship Id="rId5" Type="http://schemas.openxmlformats.org/officeDocument/2006/relationships/slide" Target="slide11.xml"/><Relationship Id="rId15" Type="http://schemas.openxmlformats.org/officeDocument/2006/relationships/slide" Target="slide23.xml"/><Relationship Id="rId23" Type="http://schemas.openxmlformats.org/officeDocument/2006/relationships/slide" Target="slide31.xml"/><Relationship Id="rId10" Type="http://schemas.openxmlformats.org/officeDocument/2006/relationships/slide" Target="slide16.xml"/><Relationship Id="rId19" Type="http://schemas.openxmlformats.org/officeDocument/2006/relationships/slide" Target="slide27.xml"/><Relationship Id="rId4" Type="http://schemas.openxmlformats.org/officeDocument/2006/relationships/slide" Target="slide10.xml"/><Relationship Id="rId9" Type="http://schemas.openxmlformats.org/officeDocument/2006/relationships/slide" Target="slide15.xml"/><Relationship Id="rId14" Type="http://schemas.openxmlformats.org/officeDocument/2006/relationships/slide" Target="slide22.xml"/><Relationship Id="rId22" Type="http://schemas.openxmlformats.org/officeDocument/2006/relationships/slide" Target="slide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BB02F3-DE6C-4CD4-A7C4-0A22EF1CA802}"/>
              </a:ext>
            </a:extLst>
          </p:cNvPr>
          <p:cNvSpPr>
            <a:spLocks noGrp="1"/>
          </p:cNvSpPr>
          <p:nvPr>
            <p:ph type="ctrTitle" idx="4294967295"/>
          </p:nvPr>
        </p:nvSpPr>
        <p:spPr>
          <a:xfrm>
            <a:off x="1524000" y="1936095"/>
            <a:ext cx="9144000" cy="2387600"/>
          </a:xfrm>
          <a:prstGeom prst="rect">
            <a:avLst/>
          </a:prstGeom>
        </p:spPr>
        <p:txBody>
          <a:bodyPr anchor="ctr"/>
          <a:lstStyle/>
          <a:p>
            <a:pPr algn="ctr"/>
            <a:r>
              <a:rPr lang="fr-FR"/>
              <a:t>Template slides auteur</a:t>
            </a:r>
            <a:br>
              <a:rPr lang="fr-FR"/>
            </a:br>
            <a:r>
              <a:rPr lang="fr-FR"/>
              <a:t>pour préparation motion</a:t>
            </a:r>
          </a:p>
        </p:txBody>
      </p:sp>
    </p:spTree>
    <p:extLst>
      <p:ext uri="{BB962C8B-B14F-4D97-AF65-F5344CB8AC3E}">
        <p14:creationId xmlns:p14="http://schemas.microsoft.com/office/powerpoint/2010/main" val="3265533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D1A8149C-3C7A-394D-9CC1-009F9B4F2064}"/>
              </a:ext>
            </a:extLst>
          </p:cNvPr>
          <p:cNvGrpSpPr/>
          <p:nvPr/>
        </p:nvGrpSpPr>
        <p:grpSpPr>
          <a:xfrm>
            <a:off x="1024654" y="2734177"/>
            <a:ext cx="4461745" cy="2449148"/>
            <a:chOff x="1620078" y="936872"/>
            <a:chExt cx="3975652" cy="1476677"/>
          </a:xfrm>
        </p:grpSpPr>
        <p:sp>
          <p:nvSpPr>
            <p:cNvPr id="4" name="TEXTE">
              <a:extLst>
                <a:ext uri="{FF2B5EF4-FFF2-40B4-BE49-F238E27FC236}">
                  <a16:creationId xmlns:a16="http://schemas.microsoft.com/office/drawing/2014/main" id="{355E47DE-8EC6-3948-9AB0-3F318AC59F52}"/>
                </a:ext>
              </a:extLst>
            </p:cNvPr>
            <p:cNvSpPr txBox="1"/>
            <p:nvPr/>
          </p:nvSpPr>
          <p:spPr>
            <a:xfrm>
              <a:off x="1620078" y="1355805"/>
              <a:ext cx="3975652" cy="1057744"/>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a:p>
              <a:endParaRPr lang="fr-FR">
                <a:solidFill>
                  <a:srgbClr val="0070C0"/>
                </a:solidFill>
              </a:endParaRPr>
            </a:p>
            <a:p>
              <a:endParaRPr lang="fr-FR">
                <a:solidFill>
                  <a:srgbClr val="0070C0"/>
                </a:solidFill>
              </a:endParaRPr>
            </a:p>
          </p:txBody>
        </p:sp>
        <p:sp>
          <p:nvSpPr>
            <p:cNvPr id="5" name="NE PAS EDITER">
              <a:extLst>
                <a:ext uri="{FF2B5EF4-FFF2-40B4-BE49-F238E27FC236}">
                  <a16:creationId xmlns:a16="http://schemas.microsoft.com/office/drawing/2014/main" id="{CE9EBBED-3696-5240-B562-2C8B8A4C3212}"/>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BLOC TEXTE</a:t>
              </a:r>
            </a:p>
          </p:txBody>
        </p:sp>
      </p:grpSp>
    </p:spTree>
    <p:extLst>
      <p:ext uri="{BB962C8B-B14F-4D97-AF65-F5344CB8AC3E}">
        <p14:creationId xmlns:p14="http://schemas.microsoft.com/office/powerpoint/2010/main" val="1441324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 COPIER">
            <a:extLst>
              <a:ext uri="{FF2B5EF4-FFF2-40B4-BE49-F238E27FC236}">
                <a16:creationId xmlns:a16="http://schemas.microsoft.com/office/drawing/2014/main" id="{38975AD8-1620-0C48-A9DE-D9F1413D31C9}"/>
              </a:ext>
            </a:extLst>
          </p:cNvPr>
          <p:cNvGrpSpPr/>
          <p:nvPr/>
        </p:nvGrpSpPr>
        <p:grpSpPr>
          <a:xfrm>
            <a:off x="1024654" y="2734177"/>
            <a:ext cx="4461745" cy="2731721"/>
            <a:chOff x="1620078" y="936872"/>
            <a:chExt cx="3975652" cy="1647050"/>
          </a:xfrm>
        </p:grpSpPr>
        <p:sp>
          <p:nvSpPr>
            <p:cNvPr id="6" name="TEXTE">
              <a:extLst>
                <a:ext uri="{FF2B5EF4-FFF2-40B4-BE49-F238E27FC236}">
                  <a16:creationId xmlns:a16="http://schemas.microsoft.com/office/drawing/2014/main" id="{A7730762-1161-E743-A140-8CA90B1A8480}"/>
                </a:ext>
              </a:extLst>
            </p:cNvPr>
            <p:cNvSpPr txBox="1"/>
            <p:nvPr/>
          </p:nvSpPr>
          <p:spPr>
            <a:xfrm>
              <a:off x="1620078" y="1860202"/>
              <a:ext cx="3975652" cy="72372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5" name="TITRE">
              <a:extLst>
                <a:ext uri="{FF2B5EF4-FFF2-40B4-BE49-F238E27FC236}">
                  <a16:creationId xmlns:a16="http://schemas.microsoft.com/office/drawing/2014/main" id="{6447AAEF-FF01-A74F-85DE-B0517BBB3541}"/>
                </a:ext>
              </a:extLst>
            </p:cNvPr>
            <p:cNvSpPr txBox="1"/>
            <p:nvPr/>
          </p:nvSpPr>
          <p:spPr>
            <a:xfrm>
              <a:off x="1620078" y="1490870"/>
              <a:ext cx="3615634" cy="222683"/>
            </a:xfrm>
            <a:prstGeom prst="rect">
              <a:avLst/>
            </a:prstGeom>
            <a:noFill/>
          </p:spPr>
          <p:txBody>
            <a:bodyPr wrap="square" rtlCol="0">
              <a:spAutoFit/>
            </a:bodyPr>
            <a:lstStyle/>
            <a:p>
              <a:r>
                <a:rPr lang="fr-FR">
                  <a:solidFill>
                    <a:srgbClr val="0070C0"/>
                  </a:solidFill>
                </a:rPr>
                <a:t>Titre Titre</a:t>
              </a:r>
            </a:p>
          </p:txBody>
        </p:sp>
        <p:sp>
          <p:nvSpPr>
            <p:cNvPr id="7" name="NE PAS EDITER">
              <a:extLst>
                <a:ext uri="{FF2B5EF4-FFF2-40B4-BE49-F238E27FC236}">
                  <a16:creationId xmlns:a16="http://schemas.microsoft.com/office/drawing/2014/main" id="{EA86CBE4-7318-6647-A58F-36665BC5BDFB}"/>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BLOC TITRE + TEXTE</a:t>
              </a:r>
            </a:p>
          </p:txBody>
        </p:sp>
      </p:grpSp>
    </p:spTree>
    <p:extLst>
      <p:ext uri="{BB962C8B-B14F-4D97-AF65-F5344CB8AC3E}">
        <p14:creationId xmlns:p14="http://schemas.microsoft.com/office/powerpoint/2010/main" val="3731409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CF70C16C-BEE3-BD43-A95F-EC5F32F5D071}"/>
              </a:ext>
            </a:extLst>
          </p:cNvPr>
          <p:cNvGrpSpPr/>
          <p:nvPr/>
        </p:nvGrpSpPr>
        <p:grpSpPr>
          <a:xfrm>
            <a:off x="1024654" y="2734177"/>
            <a:ext cx="4461745" cy="3233251"/>
            <a:chOff x="1024654" y="2734177"/>
            <a:chExt cx="4461745" cy="3233251"/>
          </a:xfrm>
        </p:grpSpPr>
        <p:pic>
          <p:nvPicPr>
            <p:cNvPr id="7" name="ICONE A PERSONNALISER">
              <a:extLst>
                <a:ext uri="{FF2B5EF4-FFF2-40B4-BE49-F238E27FC236}">
                  <a16:creationId xmlns:a16="http://schemas.microsoft.com/office/drawing/2014/main" id="{7BC331F5-105E-1A48-83A2-EB61859C424D}"/>
                </a:ext>
              </a:extLst>
            </p:cNvPr>
            <p:cNvPicPr>
              <a:picLocks noChangeAspect="1"/>
            </p:cNvPicPr>
            <p:nvPr/>
          </p:nvPicPr>
          <p:blipFill>
            <a:blip r:embed="rId2"/>
            <a:stretch>
              <a:fillRect/>
            </a:stretch>
          </p:blipFill>
          <p:spPr>
            <a:xfrm>
              <a:off x="1024654" y="5282492"/>
              <a:ext cx="684936" cy="684936"/>
            </a:xfrm>
            <a:prstGeom prst="rect">
              <a:avLst/>
            </a:prstGeom>
          </p:spPr>
        </p:pic>
        <p:sp>
          <p:nvSpPr>
            <p:cNvPr id="4" name="TEXTE">
              <a:extLst>
                <a:ext uri="{FF2B5EF4-FFF2-40B4-BE49-F238E27FC236}">
                  <a16:creationId xmlns:a16="http://schemas.microsoft.com/office/drawing/2014/main" id="{833DE078-AA8C-5E4A-8A55-0EC8D3711160}"/>
                </a:ext>
              </a:extLst>
            </p:cNvPr>
            <p:cNvSpPr txBox="1"/>
            <p:nvPr/>
          </p:nvSpPr>
          <p:spPr>
            <a:xfrm>
              <a:off x="1024654" y="3764070"/>
              <a:ext cx="4461745" cy="1200329"/>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3" name="TITRE">
              <a:extLst>
                <a:ext uri="{FF2B5EF4-FFF2-40B4-BE49-F238E27FC236}">
                  <a16:creationId xmlns:a16="http://schemas.microsoft.com/office/drawing/2014/main" id="{00CE4BC0-2A20-084C-A4F6-2E62E2202F5F}"/>
                </a:ext>
              </a:extLst>
            </p:cNvPr>
            <p:cNvSpPr txBox="1"/>
            <p:nvPr/>
          </p:nvSpPr>
          <p:spPr>
            <a:xfrm>
              <a:off x="1024654" y="3373598"/>
              <a:ext cx="3228369" cy="369332"/>
            </a:xfrm>
            <a:prstGeom prst="rect">
              <a:avLst/>
            </a:prstGeom>
            <a:noFill/>
          </p:spPr>
          <p:txBody>
            <a:bodyPr wrap="square" rtlCol="0">
              <a:spAutoFit/>
            </a:bodyPr>
            <a:lstStyle/>
            <a:p>
              <a:r>
                <a:rPr lang="fr-FR">
                  <a:solidFill>
                    <a:srgbClr val="0070C0"/>
                  </a:solidFill>
                </a:rPr>
                <a:t>Titre Titre</a:t>
              </a:r>
            </a:p>
          </p:txBody>
        </p:sp>
        <p:sp>
          <p:nvSpPr>
            <p:cNvPr id="5" name="NE PAS EDITER">
              <a:extLst>
                <a:ext uri="{FF2B5EF4-FFF2-40B4-BE49-F238E27FC236}">
                  <a16:creationId xmlns:a16="http://schemas.microsoft.com/office/drawing/2014/main" id="{011E99E7-E2C5-624C-BC66-AE1FAF8B6F1F}"/>
                </a:ext>
              </a:extLst>
            </p:cNvPr>
            <p:cNvSpPr txBox="1"/>
            <p:nvPr/>
          </p:nvSpPr>
          <p:spPr>
            <a:xfrm>
              <a:off x="1024654" y="2734177"/>
              <a:ext cx="4461745" cy="369332"/>
            </a:xfrm>
            <a:prstGeom prst="rect">
              <a:avLst/>
            </a:prstGeom>
            <a:noFill/>
          </p:spPr>
          <p:txBody>
            <a:bodyPr wrap="square" rtlCol="0">
              <a:spAutoFit/>
            </a:bodyPr>
            <a:lstStyle/>
            <a:p>
              <a:r>
                <a:rPr lang="fr-FR">
                  <a:solidFill>
                    <a:srgbClr val="FF0000"/>
                  </a:solidFill>
                </a:rPr>
                <a:t>BLOC TITRE + TEXTE + ICONE</a:t>
              </a:r>
            </a:p>
          </p:txBody>
        </p:sp>
      </p:grpSp>
    </p:spTree>
    <p:extLst>
      <p:ext uri="{BB962C8B-B14F-4D97-AF65-F5344CB8AC3E}">
        <p14:creationId xmlns:p14="http://schemas.microsoft.com/office/powerpoint/2010/main" val="96119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B6187F50-8D37-694C-9524-5BCE37AEE558}"/>
              </a:ext>
            </a:extLst>
          </p:cNvPr>
          <p:cNvGrpSpPr/>
          <p:nvPr/>
        </p:nvGrpSpPr>
        <p:grpSpPr>
          <a:xfrm>
            <a:off x="1024654" y="2734177"/>
            <a:ext cx="4461745" cy="2471783"/>
            <a:chOff x="1620078" y="936872"/>
            <a:chExt cx="3975652" cy="1490324"/>
          </a:xfrm>
        </p:grpSpPr>
        <p:sp>
          <p:nvSpPr>
            <p:cNvPr id="3" name="SOURCE">
              <a:extLst>
                <a:ext uri="{FF2B5EF4-FFF2-40B4-BE49-F238E27FC236}">
                  <a16:creationId xmlns:a16="http://schemas.microsoft.com/office/drawing/2014/main" id="{70E2EAB1-CD57-9749-B9F4-89989939CD92}"/>
                </a:ext>
              </a:extLst>
            </p:cNvPr>
            <p:cNvSpPr txBox="1"/>
            <p:nvPr/>
          </p:nvSpPr>
          <p:spPr>
            <a:xfrm>
              <a:off x="1620078" y="2204513"/>
              <a:ext cx="3596686" cy="222683"/>
            </a:xfrm>
            <a:prstGeom prst="rect">
              <a:avLst/>
            </a:prstGeom>
            <a:noFill/>
          </p:spPr>
          <p:txBody>
            <a:bodyPr wrap="square" rtlCol="0">
              <a:spAutoFit/>
            </a:bodyPr>
            <a:lstStyle/>
            <a:p>
              <a:r>
                <a:rPr lang="fr-FR">
                  <a:solidFill>
                    <a:srgbClr val="0070C0"/>
                  </a:solidFill>
                </a:rPr>
                <a:t>Source source</a:t>
              </a:r>
            </a:p>
          </p:txBody>
        </p:sp>
        <p:sp>
          <p:nvSpPr>
            <p:cNvPr id="4" name="TEXTE">
              <a:extLst>
                <a:ext uri="{FF2B5EF4-FFF2-40B4-BE49-F238E27FC236}">
                  <a16:creationId xmlns:a16="http://schemas.microsoft.com/office/drawing/2014/main" id="{64BCEFC9-FA4F-084F-9C37-1CEB253FA33F}"/>
                </a:ext>
              </a:extLst>
            </p:cNvPr>
            <p:cNvSpPr txBox="1"/>
            <p:nvPr/>
          </p:nvSpPr>
          <p:spPr>
            <a:xfrm>
              <a:off x="1620078" y="1355805"/>
              <a:ext cx="3975652" cy="72372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5" name="NE PAS EDITER">
              <a:extLst>
                <a:ext uri="{FF2B5EF4-FFF2-40B4-BE49-F238E27FC236}">
                  <a16:creationId xmlns:a16="http://schemas.microsoft.com/office/drawing/2014/main" id="{F88035B6-265F-444D-9AE1-A1A98337CF12}"/>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CITATION</a:t>
              </a:r>
            </a:p>
          </p:txBody>
        </p:sp>
      </p:grpSp>
    </p:spTree>
    <p:extLst>
      <p:ext uri="{BB962C8B-B14F-4D97-AF65-F5344CB8AC3E}">
        <p14:creationId xmlns:p14="http://schemas.microsoft.com/office/powerpoint/2010/main" val="1016363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C205538C-E8A9-BD45-B159-E88043EE10B1}"/>
              </a:ext>
            </a:extLst>
          </p:cNvPr>
          <p:cNvGrpSpPr/>
          <p:nvPr/>
        </p:nvGrpSpPr>
        <p:grpSpPr>
          <a:xfrm>
            <a:off x="1024654" y="2734177"/>
            <a:ext cx="4461745" cy="2731721"/>
            <a:chOff x="1620078" y="936872"/>
            <a:chExt cx="3975652" cy="1647050"/>
          </a:xfrm>
        </p:grpSpPr>
        <p:sp>
          <p:nvSpPr>
            <p:cNvPr id="4" name="TEXTE">
              <a:extLst>
                <a:ext uri="{FF2B5EF4-FFF2-40B4-BE49-F238E27FC236}">
                  <a16:creationId xmlns:a16="http://schemas.microsoft.com/office/drawing/2014/main" id="{3935ED5F-0F1C-C249-97A7-A6F3D60512CE}"/>
                </a:ext>
              </a:extLst>
            </p:cNvPr>
            <p:cNvSpPr txBox="1"/>
            <p:nvPr/>
          </p:nvSpPr>
          <p:spPr>
            <a:xfrm>
              <a:off x="1620078" y="1860202"/>
              <a:ext cx="3975652" cy="72372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3" name="TITRE">
              <a:extLst>
                <a:ext uri="{FF2B5EF4-FFF2-40B4-BE49-F238E27FC236}">
                  <a16:creationId xmlns:a16="http://schemas.microsoft.com/office/drawing/2014/main" id="{051E9954-0EA1-4B42-9342-9EC1E4E1ED18}"/>
                </a:ext>
              </a:extLst>
            </p:cNvPr>
            <p:cNvSpPr txBox="1"/>
            <p:nvPr/>
          </p:nvSpPr>
          <p:spPr>
            <a:xfrm>
              <a:off x="1620078" y="1490870"/>
              <a:ext cx="3634583" cy="222683"/>
            </a:xfrm>
            <a:prstGeom prst="rect">
              <a:avLst/>
            </a:prstGeom>
            <a:noFill/>
          </p:spPr>
          <p:txBody>
            <a:bodyPr wrap="square" rtlCol="0">
              <a:spAutoFit/>
            </a:bodyPr>
            <a:lstStyle/>
            <a:p>
              <a:r>
                <a:rPr lang="fr-FR">
                  <a:solidFill>
                    <a:srgbClr val="0070C0"/>
                  </a:solidFill>
                </a:rPr>
                <a:t>Mot à définir</a:t>
              </a:r>
            </a:p>
          </p:txBody>
        </p:sp>
        <p:sp>
          <p:nvSpPr>
            <p:cNvPr id="5" name="NE PAS EDITER">
              <a:extLst>
                <a:ext uri="{FF2B5EF4-FFF2-40B4-BE49-F238E27FC236}">
                  <a16:creationId xmlns:a16="http://schemas.microsoft.com/office/drawing/2014/main" id="{73A8D418-E466-2245-B34F-33AF87C39BC0}"/>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DEFINITION</a:t>
              </a:r>
            </a:p>
          </p:txBody>
        </p:sp>
      </p:grpSp>
    </p:spTree>
    <p:extLst>
      <p:ext uri="{BB962C8B-B14F-4D97-AF65-F5344CB8AC3E}">
        <p14:creationId xmlns:p14="http://schemas.microsoft.com/office/powerpoint/2010/main" val="282094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169F5369-A2E7-4045-B491-F57FE44DBE14}"/>
              </a:ext>
            </a:extLst>
          </p:cNvPr>
          <p:cNvGrpSpPr/>
          <p:nvPr/>
        </p:nvGrpSpPr>
        <p:grpSpPr>
          <a:xfrm>
            <a:off x="1024654" y="2734177"/>
            <a:ext cx="4461745" cy="3037565"/>
            <a:chOff x="1620078" y="936872"/>
            <a:chExt cx="3975652" cy="1831454"/>
          </a:xfrm>
        </p:grpSpPr>
        <p:sp>
          <p:nvSpPr>
            <p:cNvPr id="6" name="TEXTE COMPLEMENT">
              <a:extLst>
                <a:ext uri="{FF2B5EF4-FFF2-40B4-BE49-F238E27FC236}">
                  <a16:creationId xmlns:a16="http://schemas.microsoft.com/office/drawing/2014/main" id="{EC2DB7E8-9C7D-2B48-8776-B4307FF4A171}"/>
                </a:ext>
              </a:extLst>
            </p:cNvPr>
            <p:cNvSpPr txBox="1"/>
            <p:nvPr/>
          </p:nvSpPr>
          <p:spPr>
            <a:xfrm>
              <a:off x="1620078" y="2378630"/>
              <a:ext cx="3975652" cy="389696"/>
            </a:xfrm>
            <a:prstGeom prst="rect">
              <a:avLst/>
            </a:prstGeom>
            <a:noFill/>
          </p:spPr>
          <p:txBody>
            <a:bodyPr wrap="square" rtlCol="0">
              <a:spAutoFit/>
            </a:bodyPr>
            <a:lstStyle/>
            <a:p>
              <a:r>
                <a:rPr lang="fr-FR">
                  <a:solidFill>
                    <a:srgbClr val="0070C0"/>
                  </a:solidFill>
                </a:rPr>
                <a:t>Complément Complément Complément Complément</a:t>
              </a:r>
            </a:p>
          </p:txBody>
        </p:sp>
        <p:sp>
          <p:nvSpPr>
            <p:cNvPr id="4" name="TEXTE">
              <a:extLst>
                <a:ext uri="{FF2B5EF4-FFF2-40B4-BE49-F238E27FC236}">
                  <a16:creationId xmlns:a16="http://schemas.microsoft.com/office/drawing/2014/main" id="{29D9CB8C-83C1-AC48-889B-D56B0A321089}"/>
                </a:ext>
              </a:extLst>
            </p:cNvPr>
            <p:cNvSpPr txBox="1"/>
            <p:nvPr/>
          </p:nvSpPr>
          <p:spPr>
            <a:xfrm>
              <a:off x="1620078" y="1587918"/>
              <a:ext cx="3975652" cy="72372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3" name="TITRE">
              <a:extLst>
                <a:ext uri="{FF2B5EF4-FFF2-40B4-BE49-F238E27FC236}">
                  <a16:creationId xmlns:a16="http://schemas.microsoft.com/office/drawing/2014/main" id="{80D39D61-006D-9846-A545-C90BED4E983E}"/>
                </a:ext>
              </a:extLst>
            </p:cNvPr>
            <p:cNvSpPr txBox="1"/>
            <p:nvPr/>
          </p:nvSpPr>
          <p:spPr>
            <a:xfrm>
              <a:off x="1620078" y="1355805"/>
              <a:ext cx="3388254" cy="222683"/>
            </a:xfrm>
            <a:prstGeom prst="rect">
              <a:avLst/>
            </a:prstGeom>
            <a:noFill/>
          </p:spPr>
          <p:txBody>
            <a:bodyPr wrap="square" rtlCol="0">
              <a:spAutoFit/>
            </a:bodyPr>
            <a:lstStyle/>
            <a:p>
              <a:r>
                <a:rPr lang="fr-FR">
                  <a:solidFill>
                    <a:srgbClr val="0070C0"/>
                  </a:solidFill>
                </a:rPr>
                <a:t>Mot à définir</a:t>
              </a:r>
            </a:p>
          </p:txBody>
        </p:sp>
        <p:sp>
          <p:nvSpPr>
            <p:cNvPr id="5" name="NE PAS EDITER">
              <a:extLst>
                <a:ext uri="{FF2B5EF4-FFF2-40B4-BE49-F238E27FC236}">
                  <a16:creationId xmlns:a16="http://schemas.microsoft.com/office/drawing/2014/main" id="{6262F855-3D25-4144-A991-90EF614FA12B}"/>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DEFINITION + COMPLEMENT</a:t>
              </a:r>
            </a:p>
          </p:txBody>
        </p:sp>
      </p:grpSp>
    </p:spTree>
    <p:extLst>
      <p:ext uri="{BB962C8B-B14F-4D97-AF65-F5344CB8AC3E}">
        <p14:creationId xmlns:p14="http://schemas.microsoft.com/office/powerpoint/2010/main" val="255125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A69FC058-EC69-494D-9EBE-AB2FD1E520BB}"/>
              </a:ext>
            </a:extLst>
          </p:cNvPr>
          <p:cNvGrpSpPr/>
          <p:nvPr/>
        </p:nvGrpSpPr>
        <p:grpSpPr>
          <a:xfrm>
            <a:off x="1024654" y="2734177"/>
            <a:ext cx="4461745" cy="3037565"/>
            <a:chOff x="1620078" y="936872"/>
            <a:chExt cx="3975652" cy="1831454"/>
          </a:xfrm>
        </p:grpSpPr>
        <p:sp>
          <p:nvSpPr>
            <p:cNvPr id="5" name="QUESTION 3">
              <a:extLst>
                <a:ext uri="{FF2B5EF4-FFF2-40B4-BE49-F238E27FC236}">
                  <a16:creationId xmlns:a16="http://schemas.microsoft.com/office/drawing/2014/main" id="{636681F4-5D34-184F-85A0-6CD6D8735DD1}"/>
                </a:ext>
              </a:extLst>
            </p:cNvPr>
            <p:cNvSpPr txBox="1"/>
            <p:nvPr/>
          </p:nvSpPr>
          <p:spPr>
            <a:xfrm>
              <a:off x="1620078" y="2378630"/>
              <a:ext cx="3975652"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4" name="QUESTION 2">
              <a:extLst>
                <a:ext uri="{FF2B5EF4-FFF2-40B4-BE49-F238E27FC236}">
                  <a16:creationId xmlns:a16="http://schemas.microsoft.com/office/drawing/2014/main" id="{57426400-4986-EB4A-9DC9-1AC5C2AE9E13}"/>
                </a:ext>
              </a:extLst>
            </p:cNvPr>
            <p:cNvSpPr txBox="1"/>
            <p:nvPr/>
          </p:nvSpPr>
          <p:spPr>
            <a:xfrm>
              <a:off x="1620078" y="1867217"/>
              <a:ext cx="3975652"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3" name="QUESTION 1">
              <a:extLst>
                <a:ext uri="{FF2B5EF4-FFF2-40B4-BE49-F238E27FC236}">
                  <a16:creationId xmlns:a16="http://schemas.microsoft.com/office/drawing/2014/main" id="{4D055AB1-7DD4-2749-BCAC-F26BDBCC32A5}"/>
                </a:ext>
              </a:extLst>
            </p:cNvPr>
            <p:cNvSpPr txBox="1"/>
            <p:nvPr/>
          </p:nvSpPr>
          <p:spPr>
            <a:xfrm>
              <a:off x="1620078" y="1355805"/>
              <a:ext cx="3634583"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6" name="REMPLACER LE X">
              <a:extLst>
                <a:ext uri="{FF2B5EF4-FFF2-40B4-BE49-F238E27FC236}">
                  <a16:creationId xmlns:a16="http://schemas.microsoft.com/office/drawing/2014/main" id="{719AD8AF-9D47-8E44-BD6E-CAC3F88B2E48}"/>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QUESTION X</a:t>
              </a:r>
            </a:p>
          </p:txBody>
        </p:sp>
      </p:grpSp>
    </p:spTree>
    <p:extLst>
      <p:ext uri="{BB962C8B-B14F-4D97-AF65-F5344CB8AC3E}">
        <p14:creationId xmlns:p14="http://schemas.microsoft.com/office/powerpoint/2010/main" val="2039715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 COPIER">
            <a:extLst>
              <a:ext uri="{FF2B5EF4-FFF2-40B4-BE49-F238E27FC236}">
                <a16:creationId xmlns:a16="http://schemas.microsoft.com/office/drawing/2014/main" id="{82AA261E-C37D-4451-98E2-60FD36F0FAFE}"/>
              </a:ext>
            </a:extLst>
          </p:cNvPr>
          <p:cNvGrpSpPr/>
          <p:nvPr/>
        </p:nvGrpSpPr>
        <p:grpSpPr>
          <a:xfrm>
            <a:off x="861980" y="3727347"/>
            <a:ext cx="4461745" cy="1341155"/>
            <a:chOff x="1620078" y="936872"/>
            <a:chExt cx="3975652" cy="808629"/>
          </a:xfrm>
        </p:grpSpPr>
        <p:sp>
          <p:nvSpPr>
            <p:cNvPr id="12" name="TEXTE">
              <a:extLst>
                <a:ext uri="{FF2B5EF4-FFF2-40B4-BE49-F238E27FC236}">
                  <a16:creationId xmlns:a16="http://schemas.microsoft.com/office/drawing/2014/main" id="{B0642239-AA7A-4B92-AE3E-BFFC797EBB42}"/>
                </a:ext>
              </a:extLst>
            </p:cNvPr>
            <p:cNvSpPr txBox="1"/>
            <p:nvPr/>
          </p:nvSpPr>
          <p:spPr>
            <a:xfrm>
              <a:off x="1620078" y="1355805"/>
              <a:ext cx="3975652" cy="389696"/>
            </a:xfrm>
            <a:prstGeom prst="rect">
              <a:avLst/>
            </a:prstGeom>
            <a:noFill/>
          </p:spPr>
          <p:txBody>
            <a:bodyPr wrap="square" lIns="91440" tIns="45720" rIns="91440" bIns="45720" rtlCol="0" anchor="t">
              <a:spAutoFit/>
            </a:bodyPr>
            <a:lstStyle/>
            <a:p>
              <a:r>
                <a:rPr lang="fr-FR">
                  <a:solidFill>
                    <a:srgbClr val="0070C0"/>
                  </a:solidFill>
                </a:rPr>
                <a:t>Lorem ipsum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13" name="NE PAS EDITER">
              <a:extLst>
                <a:ext uri="{FF2B5EF4-FFF2-40B4-BE49-F238E27FC236}">
                  <a16:creationId xmlns:a16="http://schemas.microsoft.com/office/drawing/2014/main" id="{98E1A785-52A8-47A4-B406-6834D022C87C}"/>
                </a:ext>
              </a:extLst>
            </p:cNvPr>
            <p:cNvSpPr txBox="1"/>
            <p:nvPr/>
          </p:nvSpPr>
          <p:spPr>
            <a:xfrm>
              <a:off x="1620078" y="936872"/>
              <a:ext cx="3975652" cy="222683"/>
            </a:xfrm>
            <a:prstGeom prst="rect">
              <a:avLst/>
            </a:prstGeom>
            <a:noFill/>
          </p:spPr>
          <p:txBody>
            <a:bodyPr wrap="square" lIns="91440" tIns="45720" rIns="91440" bIns="45720" rtlCol="0" anchor="t">
              <a:spAutoFit/>
            </a:bodyPr>
            <a:lstStyle/>
            <a:p>
              <a:r>
                <a:rPr lang="fr-FR">
                  <a:solidFill>
                    <a:srgbClr val="FF0000"/>
                  </a:solidFill>
                </a:rPr>
                <a:t>PHRASE</a:t>
              </a:r>
              <a:endParaRPr lang="fr-FR"/>
            </a:p>
          </p:txBody>
        </p:sp>
      </p:grpSp>
    </p:spTree>
    <p:extLst>
      <p:ext uri="{BB962C8B-B14F-4D97-AF65-F5344CB8AC3E}">
        <p14:creationId xmlns:p14="http://schemas.microsoft.com/office/powerpoint/2010/main" val="1784039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483FBBD3-FA9C-459A-B75D-94E11570885E}"/>
              </a:ext>
            </a:extLst>
          </p:cNvPr>
          <p:cNvGrpSpPr/>
          <p:nvPr/>
        </p:nvGrpSpPr>
        <p:grpSpPr>
          <a:xfrm>
            <a:off x="971180" y="3090668"/>
            <a:ext cx="4461745" cy="1994694"/>
            <a:chOff x="1024654" y="3313475"/>
            <a:chExt cx="4461745" cy="1994694"/>
          </a:xfrm>
        </p:grpSpPr>
        <p:pic>
          <p:nvPicPr>
            <p:cNvPr id="7" name="ICONE A PERSONNALISER">
              <a:extLst>
                <a:ext uri="{FF2B5EF4-FFF2-40B4-BE49-F238E27FC236}">
                  <a16:creationId xmlns:a16="http://schemas.microsoft.com/office/drawing/2014/main" id="{749B63E8-4DA7-4CC6-A7B2-40CBCD6A7A20}"/>
                </a:ext>
              </a:extLst>
            </p:cNvPr>
            <p:cNvPicPr>
              <a:picLocks noChangeAspect="1"/>
            </p:cNvPicPr>
            <p:nvPr/>
          </p:nvPicPr>
          <p:blipFill>
            <a:blip r:embed="rId2"/>
            <a:stretch>
              <a:fillRect/>
            </a:stretch>
          </p:blipFill>
          <p:spPr>
            <a:xfrm>
              <a:off x="1024654" y="4623233"/>
              <a:ext cx="684936" cy="684936"/>
            </a:xfrm>
            <a:prstGeom prst="rect">
              <a:avLst/>
            </a:prstGeom>
          </p:spPr>
        </p:pic>
        <p:sp>
          <p:nvSpPr>
            <p:cNvPr id="8" name="TEXTE">
              <a:extLst>
                <a:ext uri="{FF2B5EF4-FFF2-40B4-BE49-F238E27FC236}">
                  <a16:creationId xmlns:a16="http://schemas.microsoft.com/office/drawing/2014/main" id="{0F626782-0598-4FC8-BDE1-A922FE1E1E51}"/>
                </a:ext>
              </a:extLst>
            </p:cNvPr>
            <p:cNvSpPr txBox="1"/>
            <p:nvPr/>
          </p:nvSpPr>
          <p:spPr>
            <a:xfrm>
              <a:off x="1024654" y="3764070"/>
              <a:ext cx="4461745" cy="646331"/>
            </a:xfrm>
            <a:prstGeom prst="rect">
              <a:avLst/>
            </a:prstGeom>
            <a:noFill/>
          </p:spPr>
          <p:txBody>
            <a:bodyPr wrap="square" lIns="91440" tIns="45720" rIns="91440" bIns="45720" rtlCol="0" anchor="t">
              <a:spAutoFit/>
            </a:bodyPr>
            <a:lstStyle/>
            <a:p>
              <a:r>
                <a:rPr lang="fr-FR">
                  <a:solidFill>
                    <a:srgbClr val="0070C0"/>
                  </a:solidFill>
                </a:rPr>
                <a:t>Lorem ipsum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endParaRPr lang="fr-FR">
                <a:solidFill>
                  <a:srgbClr val="0070C0"/>
                </a:solidFill>
                <a:cs typeface="Calibri"/>
              </a:endParaRPr>
            </a:p>
          </p:txBody>
        </p:sp>
        <p:sp>
          <p:nvSpPr>
            <p:cNvPr id="10" name="NE PAS EDITER">
              <a:extLst>
                <a:ext uri="{FF2B5EF4-FFF2-40B4-BE49-F238E27FC236}">
                  <a16:creationId xmlns:a16="http://schemas.microsoft.com/office/drawing/2014/main" id="{7B6AD232-F010-472F-A393-433A4F8FA942}"/>
                </a:ext>
              </a:extLst>
            </p:cNvPr>
            <p:cNvSpPr txBox="1"/>
            <p:nvPr/>
          </p:nvSpPr>
          <p:spPr>
            <a:xfrm>
              <a:off x="1024654" y="3313475"/>
              <a:ext cx="4461745" cy="369332"/>
            </a:xfrm>
            <a:prstGeom prst="rect">
              <a:avLst/>
            </a:prstGeom>
            <a:noFill/>
          </p:spPr>
          <p:txBody>
            <a:bodyPr wrap="square" lIns="91440" tIns="45720" rIns="91440" bIns="45720" rtlCol="0" anchor="t">
              <a:spAutoFit/>
            </a:bodyPr>
            <a:lstStyle/>
            <a:p>
              <a:r>
                <a:rPr lang="fr-FR">
                  <a:solidFill>
                    <a:srgbClr val="FF0000"/>
                  </a:solidFill>
                  <a:ea typeface="+mn-lt"/>
                  <a:cs typeface="+mn-lt"/>
                </a:rPr>
                <a:t>PHRASE + ICONE</a:t>
              </a:r>
            </a:p>
          </p:txBody>
        </p:sp>
      </p:grpSp>
    </p:spTree>
    <p:extLst>
      <p:ext uri="{BB962C8B-B14F-4D97-AF65-F5344CB8AC3E}">
        <p14:creationId xmlns:p14="http://schemas.microsoft.com/office/powerpoint/2010/main" val="4259329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ZoneTexte 28">
            <a:extLst>
              <a:ext uri="{FF2B5EF4-FFF2-40B4-BE49-F238E27FC236}">
                <a16:creationId xmlns:a16="http://schemas.microsoft.com/office/drawing/2014/main" id="{9E9071E1-285D-BF48-8D1B-B26B1BD15E82}"/>
              </a:ext>
            </a:extLst>
          </p:cNvPr>
          <p:cNvSpPr txBox="1"/>
          <p:nvPr/>
        </p:nvSpPr>
        <p:spPr>
          <a:xfrm>
            <a:off x="1928648" y="2659559"/>
            <a:ext cx="8334704" cy="769441"/>
          </a:xfrm>
          <a:prstGeom prst="rect">
            <a:avLst/>
          </a:prstGeom>
          <a:noFill/>
        </p:spPr>
        <p:txBody>
          <a:bodyPr wrap="square" rtlCol="0">
            <a:spAutoFit/>
          </a:bodyPr>
          <a:lstStyle/>
          <a:p>
            <a:pPr algn="ctr"/>
            <a:r>
              <a:rPr lang="fr-FR" sz="4400"/>
              <a:t>2. LES LISTES ET MOTS-CLÉS</a:t>
            </a:r>
          </a:p>
        </p:txBody>
      </p:sp>
    </p:spTree>
    <p:extLst>
      <p:ext uri="{BB962C8B-B14F-4D97-AF65-F5344CB8AC3E}">
        <p14:creationId xmlns:p14="http://schemas.microsoft.com/office/powerpoint/2010/main" val="66073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B7B7A28-C178-49C8-8515-888D15E86797}"/>
              </a:ext>
            </a:extLst>
          </p:cNvPr>
          <p:cNvSpPr txBox="1"/>
          <p:nvPr/>
        </p:nvSpPr>
        <p:spPr>
          <a:xfrm>
            <a:off x="1928648" y="2668520"/>
            <a:ext cx="8334704" cy="769441"/>
          </a:xfrm>
          <a:prstGeom prst="rect">
            <a:avLst/>
          </a:prstGeom>
          <a:noFill/>
        </p:spPr>
        <p:txBody>
          <a:bodyPr wrap="square" rtlCol="0">
            <a:spAutoFit/>
          </a:bodyPr>
          <a:lstStyle/>
          <a:p>
            <a:pPr algn="ctr"/>
            <a:r>
              <a:rPr lang="fr-FR" sz="4400"/>
              <a:t>PRINCIPE GÉNÉRAL</a:t>
            </a:r>
          </a:p>
        </p:txBody>
      </p:sp>
    </p:spTree>
    <p:extLst>
      <p:ext uri="{BB962C8B-B14F-4D97-AF65-F5344CB8AC3E}">
        <p14:creationId xmlns:p14="http://schemas.microsoft.com/office/powerpoint/2010/main" val="2858984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817DD85D-D737-A749-92A8-8F12CD6BE491}"/>
              </a:ext>
            </a:extLst>
          </p:cNvPr>
          <p:cNvGrpSpPr/>
          <p:nvPr/>
        </p:nvGrpSpPr>
        <p:grpSpPr>
          <a:xfrm>
            <a:off x="425302" y="2247274"/>
            <a:ext cx="6166883" cy="4084530"/>
            <a:chOff x="1620078" y="733052"/>
            <a:chExt cx="4108292" cy="2462701"/>
          </a:xfrm>
        </p:grpSpPr>
        <p:sp>
          <p:nvSpPr>
            <p:cNvPr id="21" name="SQUENCE 6 TEXTE">
              <a:extLst>
                <a:ext uri="{FF2B5EF4-FFF2-40B4-BE49-F238E27FC236}">
                  <a16:creationId xmlns:a16="http://schemas.microsoft.com/office/drawing/2014/main" id="{10624C22-18C5-EE48-AFAE-9E5A30C1EC4E}"/>
                </a:ext>
              </a:extLst>
            </p:cNvPr>
            <p:cNvSpPr txBox="1"/>
            <p:nvPr/>
          </p:nvSpPr>
          <p:spPr>
            <a:xfrm>
              <a:off x="1620078" y="2991627"/>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20" name="SQUENCE 6">
              <a:extLst>
                <a:ext uri="{FF2B5EF4-FFF2-40B4-BE49-F238E27FC236}">
                  <a16:creationId xmlns:a16="http://schemas.microsoft.com/office/drawing/2014/main" id="{CD1C3FD8-814E-A54B-AB15-47C27BB0B379}"/>
                </a:ext>
              </a:extLst>
            </p:cNvPr>
            <p:cNvSpPr txBox="1"/>
            <p:nvPr/>
          </p:nvSpPr>
          <p:spPr>
            <a:xfrm>
              <a:off x="1620078" y="2848441"/>
              <a:ext cx="3975652" cy="204126"/>
            </a:xfrm>
            <a:prstGeom prst="rect">
              <a:avLst/>
            </a:prstGeom>
            <a:noFill/>
          </p:spPr>
          <p:txBody>
            <a:bodyPr wrap="square" rtlCol="0">
              <a:spAutoFit/>
            </a:bodyPr>
            <a:lstStyle/>
            <a:p>
              <a:r>
                <a:rPr lang="fr-FR" sz="1600">
                  <a:solidFill>
                    <a:srgbClr val="0070C0"/>
                  </a:solidFill>
                </a:rPr>
                <a:t>Séquence 6</a:t>
              </a:r>
            </a:p>
          </p:txBody>
        </p:sp>
        <p:sp>
          <p:nvSpPr>
            <p:cNvPr id="19" name="SQUENCE 5 TEXTE">
              <a:extLst>
                <a:ext uri="{FF2B5EF4-FFF2-40B4-BE49-F238E27FC236}">
                  <a16:creationId xmlns:a16="http://schemas.microsoft.com/office/drawing/2014/main" id="{BAC5DB5C-401F-8343-A042-84A8E264C5B3}"/>
                </a:ext>
              </a:extLst>
            </p:cNvPr>
            <p:cNvSpPr txBox="1"/>
            <p:nvPr/>
          </p:nvSpPr>
          <p:spPr>
            <a:xfrm>
              <a:off x="1620078" y="2593309"/>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18" name="SQUENCE 5">
              <a:extLst>
                <a:ext uri="{FF2B5EF4-FFF2-40B4-BE49-F238E27FC236}">
                  <a16:creationId xmlns:a16="http://schemas.microsoft.com/office/drawing/2014/main" id="{40154B96-8F52-DB41-8045-B3E4B0240DC7}"/>
                </a:ext>
              </a:extLst>
            </p:cNvPr>
            <p:cNvSpPr txBox="1"/>
            <p:nvPr/>
          </p:nvSpPr>
          <p:spPr>
            <a:xfrm>
              <a:off x="1620078" y="2450122"/>
              <a:ext cx="3975652" cy="204126"/>
            </a:xfrm>
            <a:prstGeom prst="rect">
              <a:avLst/>
            </a:prstGeom>
            <a:noFill/>
          </p:spPr>
          <p:txBody>
            <a:bodyPr wrap="square" rtlCol="0">
              <a:spAutoFit/>
            </a:bodyPr>
            <a:lstStyle/>
            <a:p>
              <a:r>
                <a:rPr lang="fr-FR" sz="1600">
                  <a:solidFill>
                    <a:srgbClr val="0070C0"/>
                  </a:solidFill>
                </a:rPr>
                <a:t>Séquence 5</a:t>
              </a:r>
            </a:p>
          </p:txBody>
        </p:sp>
        <p:sp>
          <p:nvSpPr>
            <p:cNvPr id="17" name="SQUENCE 4 TEXTE">
              <a:extLst>
                <a:ext uri="{FF2B5EF4-FFF2-40B4-BE49-F238E27FC236}">
                  <a16:creationId xmlns:a16="http://schemas.microsoft.com/office/drawing/2014/main" id="{DEEF9264-09B9-B445-8286-22861870575C}"/>
                </a:ext>
              </a:extLst>
            </p:cNvPr>
            <p:cNvSpPr txBox="1"/>
            <p:nvPr/>
          </p:nvSpPr>
          <p:spPr>
            <a:xfrm>
              <a:off x="1620078" y="2220632"/>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16" name="SQUENCE 4">
              <a:extLst>
                <a:ext uri="{FF2B5EF4-FFF2-40B4-BE49-F238E27FC236}">
                  <a16:creationId xmlns:a16="http://schemas.microsoft.com/office/drawing/2014/main" id="{627D7EDB-67BB-CC48-8AE9-FB578A5566B3}"/>
                </a:ext>
              </a:extLst>
            </p:cNvPr>
            <p:cNvSpPr txBox="1"/>
            <p:nvPr/>
          </p:nvSpPr>
          <p:spPr>
            <a:xfrm>
              <a:off x="1620078" y="2077449"/>
              <a:ext cx="3975652" cy="204126"/>
            </a:xfrm>
            <a:prstGeom prst="rect">
              <a:avLst/>
            </a:prstGeom>
            <a:noFill/>
          </p:spPr>
          <p:txBody>
            <a:bodyPr wrap="square" rtlCol="0">
              <a:spAutoFit/>
            </a:bodyPr>
            <a:lstStyle/>
            <a:p>
              <a:r>
                <a:rPr lang="fr-FR" sz="1600">
                  <a:solidFill>
                    <a:srgbClr val="0070C0"/>
                  </a:solidFill>
                </a:rPr>
                <a:t>Séquence 4</a:t>
              </a:r>
            </a:p>
          </p:txBody>
        </p:sp>
        <p:sp>
          <p:nvSpPr>
            <p:cNvPr id="9" name="SQUENCE 3 TEXTE">
              <a:extLst>
                <a:ext uri="{FF2B5EF4-FFF2-40B4-BE49-F238E27FC236}">
                  <a16:creationId xmlns:a16="http://schemas.microsoft.com/office/drawing/2014/main" id="{3E956044-E079-A841-A54B-D47765B9BFC5}"/>
                </a:ext>
              </a:extLst>
            </p:cNvPr>
            <p:cNvSpPr txBox="1"/>
            <p:nvPr/>
          </p:nvSpPr>
          <p:spPr>
            <a:xfrm>
              <a:off x="1620078" y="1860778"/>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8" name="SQUENCE 3">
              <a:extLst>
                <a:ext uri="{FF2B5EF4-FFF2-40B4-BE49-F238E27FC236}">
                  <a16:creationId xmlns:a16="http://schemas.microsoft.com/office/drawing/2014/main" id="{F04E144F-7760-1544-9992-5B6497EBD287}"/>
                </a:ext>
              </a:extLst>
            </p:cNvPr>
            <p:cNvSpPr txBox="1"/>
            <p:nvPr/>
          </p:nvSpPr>
          <p:spPr>
            <a:xfrm>
              <a:off x="1620078" y="1717595"/>
              <a:ext cx="3975652" cy="204126"/>
            </a:xfrm>
            <a:prstGeom prst="rect">
              <a:avLst/>
            </a:prstGeom>
            <a:noFill/>
          </p:spPr>
          <p:txBody>
            <a:bodyPr wrap="square" rtlCol="0">
              <a:spAutoFit/>
            </a:bodyPr>
            <a:lstStyle/>
            <a:p>
              <a:r>
                <a:rPr lang="fr-FR" sz="1600">
                  <a:solidFill>
                    <a:srgbClr val="0070C0"/>
                  </a:solidFill>
                </a:rPr>
                <a:t>Séquence 3</a:t>
              </a:r>
            </a:p>
          </p:txBody>
        </p:sp>
        <p:sp>
          <p:nvSpPr>
            <p:cNvPr id="5" name="SQUENCE 2 TEXTE">
              <a:extLst>
                <a:ext uri="{FF2B5EF4-FFF2-40B4-BE49-F238E27FC236}">
                  <a16:creationId xmlns:a16="http://schemas.microsoft.com/office/drawing/2014/main" id="{4EB7EA9E-F359-0F4B-AAFB-29DDCCE0BBD7}"/>
                </a:ext>
              </a:extLst>
            </p:cNvPr>
            <p:cNvSpPr txBox="1"/>
            <p:nvPr/>
          </p:nvSpPr>
          <p:spPr>
            <a:xfrm>
              <a:off x="1620078" y="1500929"/>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4" name="SQUENCE 2">
              <a:extLst>
                <a:ext uri="{FF2B5EF4-FFF2-40B4-BE49-F238E27FC236}">
                  <a16:creationId xmlns:a16="http://schemas.microsoft.com/office/drawing/2014/main" id="{1C149D8C-F52C-F94E-B0CF-DC390FAA5799}"/>
                </a:ext>
              </a:extLst>
            </p:cNvPr>
            <p:cNvSpPr txBox="1"/>
            <p:nvPr/>
          </p:nvSpPr>
          <p:spPr>
            <a:xfrm>
              <a:off x="1620078" y="1357743"/>
              <a:ext cx="3975652" cy="204126"/>
            </a:xfrm>
            <a:prstGeom prst="rect">
              <a:avLst/>
            </a:prstGeom>
            <a:noFill/>
          </p:spPr>
          <p:txBody>
            <a:bodyPr wrap="square" rtlCol="0">
              <a:spAutoFit/>
            </a:bodyPr>
            <a:lstStyle/>
            <a:p>
              <a:r>
                <a:rPr lang="fr-FR" sz="1600">
                  <a:solidFill>
                    <a:srgbClr val="0070C0"/>
                  </a:solidFill>
                </a:rPr>
                <a:t>Séquence 2</a:t>
              </a:r>
            </a:p>
          </p:txBody>
        </p:sp>
        <p:sp>
          <p:nvSpPr>
            <p:cNvPr id="7" name="SQUENCE 1 TEXTE">
              <a:extLst>
                <a:ext uri="{FF2B5EF4-FFF2-40B4-BE49-F238E27FC236}">
                  <a16:creationId xmlns:a16="http://schemas.microsoft.com/office/drawing/2014/main" id="{5D49FD5C-0196-B741-B606-CC3337D7411B}"/>
                </a:ext>
              </a:extLst>
            </p:cNvPr>
            <p:cNvSpPr txBox="1"/>
            <p:nvPr/>
          </p:nvSpPr>
          <p:spPr>
            <a:xfrm>
              <a:off x="1620078" y="1126753"/>
              <a:ext cx="410829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 </a:t>
              </a:r>
            </a:p>
          </p:txBody>
        </p:sp>
        <p:sp>
          <p:nvSpPr>
            <p:cNvPr id="3" name="SQUENCE 1">
              <a:extLst>
                <a:ext uri="{FF2B5EF4-FFF2-40B4-BE49-F238E27FC236}">
                  <a16:creationId xmlns:a16="http://schemas.microsoft.com/office/drawing/2014/main" id="{63C4AF49-118B-3E48-B53C-AF28BEBECC6D}"/>
                </a:ext>
              </a:extLst>
            </p:cNvPr>
            <p:cNvSpPr txBox="1"/>
            <p:nvPr/>
          </p:nvSpPr>
          <p:spPr>
            <a:xfrm>
              <a:off x="1620078" y="955735"/>
              <a:ext cx="3634583" cy="204126"/>
            </a:xfrm>
            <a:prstGeom prst="rect">
              <a:avLst/>
            </a:prstGeom>
            <a:noFill/>
          </p:spPr>
          <p:txBody>
            <a:bodyPr wrap="square" rtlCol="0">
              <a:spAutoFit/>
            </a:bodyPr>
            <a:lstStyle/>
            <a:p>
              <a:r>
                <a:rPr lang="fr-FR" sz="1600">
                  <a:solidFill>
                    <a:srgbClr val="0070C0"/>
                  </a:solidFill>
                </a:rPr>
                <a:t>Séquence 1</a:t>
              </a:r>
            </a:p>
          </p:txBody>
        </p:sp>
        <p:sp>
          <p:nvSpPr>
            <p:cNvPr id="6" name="REMPLACER LE X">
              <a:extLst>
                <a:ext uri="{FF2B5EF4-FFF2-40B4-BE49-F238E27FC236}">
                  <a16:creationId xmlns:a16="http://schemas.microsoft.com/office/drawing/2014/main" id="{CB205AB7-CA9A-5F40-947A-0F66B0C33DA5}"/>
                </a:ext>
              </a:extLst>
            </p:cNvPr>
            <p:cNvSpPr txBox="1"/>
            <p:nvPr/>
          </p:nvSpPr>
          <p:spPr>
            <a:xfrm>
              <a:off x="1620078" y="733052"/>
              <a:ext cx="3975652" cy="204126"/>
            </a:xfrm>
            <a:prstGeom prst="rect">
              <a:avLst/>
            </a:prstGeom>
            <a:noFill/>
          </p:spPr>
          <p:txBody>
            <a:bodyPr wrap="square" lIns="91440" tIns="45720" rIns="91440" bIns="45720" rtlCol="0" anchor="t">
              <a:spAutoFit/>
            </a:bodyPr>
            <a:lstStyle/>
            <a:p>
              <a:r>
                <a:rPr lang="fr-FR" sz="1600">
                  <a:solidFill>
                    <a:srgbClr val="BF9000"/>
                  </a:solidFill>
                </a:rPr>
                <a:t>SOMMAIRE LX</a:t>
              </a:r>
            </a:p>
          </p:txBody>
        </p:sp>
      </p:grpSp>
    </p:spTree>
    <p:extLst>
      <p:ext uri="{BB962C8B-B14F-4D97-AF65-F5344CB8AC3E}">
        <p14:creationId xmlns:p14="http://schemas.microsoft.com/office/powerpoint/2010/main" val="154543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DE929955-A5B2-7844-BE4A-576A21DFC10A}"/>
              </a:ext>
            </a:extLst>
          </p:cNvPr>
          <p:cNvGrpSpPr/>
          <p:nvPr/>
        </p:nvGrpSpPr>
        <p:grpSpPr>
          <a:xfrm>
            <a:off x="1024654" y="2521526"/>
            <a:ext cx="4461745" cy="3539859"/>
            <a:chOff x="1620078" y="936872"/>
            <a:chExt cx="3975652" cy="2134304"/>
          </a:xfrm>
        </p:grpSpPr>
        <p:sp>
          <p:nvSpPr>
            <p:cNvPr id="7" name="CHECKLIST 4">
              <a:extLst>
                <a:ext uri="{FF2B5EF4-FFF2-40B4-BE49-F238E27FC236}">
                  <a16:creationId xmlns:a16="http://schemas.microsoft.com/office/drawing/2014/main" id="{18C8EF96-BC47-4F42-B704-30393759AA5C}"/>
                </a:ext>
              </a:extLst>
            </p:cNvPr>
            <p:cNvSpPr txBox="1"/>
            <p:nvPr/>
          </p:nvSpPr>
          <p:spPr>
            <a:xfrm>
              <a:off x="1620078" y="2681480"/>
              <a:ext cx="3975652"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5" name="CHECKLIST 3">
              <a:extLst>
                <a:ext uri="{FF2B5EF4-FFF2-40B4-BE49-F238E27FC236}">
                  <a16:creationId xmlns:a16="http://schemas.microsoft.com/office/drawing/2014/main" id="{854C2D95-613B-404E-A324-B1E858779A81}"/>
                </a:ext>
              </a:extLst>
            </p:cNvPr>
            <p:cNvSpPr txBox="1"/>
            <p:nvPr/>
          </p:nvSpPr>
          <p:spPr>
            <a:xfrm>
              <a:off x="1620078" y="2199896"/>
              <a:ext cx="3975652"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4" name="CHECKLIST 2">
              <a:extLst>
                <a:ext uri="{FF2B5EF4-FFF2-40B4-BE49-F238E27FC236}">
                  <a16:creationId xmlns:a16="http://schemas.microsoft.com/office/drawing/2014/main" id="{66B8E840-B4AC-1C4C-8C1C-9BDBEFDF5C3F}"/>
                </a:ext>
              </a:extLst>
            </p:cNvPr>
            <p:cNvSpPr txBox="1"/>
            <p:nvPr/>
          </p:nvSpPr>
          <p:spPr>
            <a:xfrm>
              <a:off x="1620078" y="1718313"/>
              <a:ext cx="3975652"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3" name="CHECKLIST 1">
              <a:extLst>
                <a:ext uri="{FF2B5EF4-FFF2-40B4-BE49-F238E27FC236}">
                  <a16:creationId xmlns:a16="http://schemas.microsoft.com/office/drawing/2014/main" id="{98B200AF-1485-1C4B-92B6-C0998E5FED69}"/>
                </a:ext>
              </a:extLst>
            </p:cNvPr>
            <p:cNvSpPr txBox="1"/>
            <p:nvPr/>
          </p:nvSpPr>
          <p:spPr>
            <a:xfrm>
              <a:off x="1620078" y="1236730"/>
              <a:ext cx="3634583"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6" name="REMPLACER LE X">
              <a:extLst>
                <a:ext uri="{FF2B5EF4-FFF2-40B4-BE49-F238E27FC236}">
                  <a16:creationId xmlns:a16="http://schemas.microsoft.com/office/drawing/2014/main" id="{12D684E9-B6BB-BC43-A433-7B9D6465ACAC}"/>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CHECK LIST XL</a:t>
              </a:r>
            </a:p>
          </p:txBody>
        </p:sp>
      </p:grpSp>
    </p:spTree>
    <p:extLst>
      <p:ext uri="{BB962C8B-B14F-4D97-AF65-F5344CB8AC3E}">
        <p14:creationId xmlns:p14="http://schemas.microsoft.com/office/powerpoint/2010/main" val="367869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D0AB8822-484F-3142-B425-D059943D3C66}"/>
              </a:ext>
            </a:extLst>
          </p:cNvPr>
          <p:cNvGrpSpPr/>
          <p:nvPr/>
        </p:nvGrpSpPr>
        <p:grpSpPr>
          <a:xfrm>
            <a:off x="361507" y="2478996"/>
            <a:ext cx="6379535" cy="3120153"/>
            <a:chOff x="1620078" y="936872"/>
            <a:chExt cx="3975652" cy="1881248"/>
          </a:xfrm>
        </p:grpSpPr>
        <p:sp>
          <p:nvSpPr>
            <p:cNvPr id="8" name="LISTE 5">
              <a:extLst>
                <a:ext uri="{FF2B5EF4-FFF2-40B4-BE49-F238E27FC236}">
                  <a16:creationId xmlns:a16="http://schemas.microsoft.com/office/drawing/2014/main" id="{FE6FFBB1-7450-C74D-AB8A-ACF285BDC43B}"/>
                </a:ext>
              </a:extLst>
            </p:cNvPr>
            <p:cNvSpPr txBox="1"/>
            <p:nvPr/>
          </p:nvSpPr>
          <p:spPr>
            <a:xfrm>
              <a:off x="1620078" y="2595437"/>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6" name="LISTE 4">
              <a:extLst>
                <a:ext uri="{FF2B5EF4-FFF2-40B4-BE49-F238E27FC236}">
                  <a16:creationId xmlns:a16="http://schemas.microsoft.com/office/drawing/2014/main" id="{22325DA8-23B5-CD44-9677-5A5FC02B828D}"/>
                </a:ext>
              </a:extLst>
            </p:cNvPr>
            <p:cNvSpPr txBox="1"/>
            <p:nvPr/>
          </p:nvSpPr>
          <p:spPr>
            <a:xfrm>
              <a:off x="1620078" y="2255760"/>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5" name="LISTE 3">
              <a:extLst>
                <a:ext uri="{FF2B5EF4-FFF2-40B4-BE49-F238E27FC236}">
                  <a16:creationId xmlns:a16="http://schemas.microsoft.com/office/drawing/2014/main" id="{AFCFA4CA-FA57-B54D-9898-E92119EB4425}"/>
                </a:ext>
              </a:extLst>
            </p:cNvPr>
            <p:cNvSpPr txBox="1"/>
            <p:nvPr/>
          </p:nvSpPr>
          <p:spPr>
            <a:xfrm>
              <a:off x="1620078" y="1916084"/>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4" name="LISTE 2">
              <a:extLst>
                <a:ext uri="{FF2B5EF4-FFF2-40B4-BE49-F238E27FC236}">
                  <a16:creationId xmlns:a16="http://schemas.microsoft.com/office/drawing/2014/main" id="{F1FC380D-1183-0644-ABB3-E26DB99BF4C9}"/>
                </a:ext>
              </a:extLst>
            </p:cNvPr>
            <p:cNvSpPr txBox="1"/>
            <p:nvPr/>
          </p:nvSpPr>
          <p:spPr>
            <a:xfrm>
              <a:off x="1620078" y="1576407"/>
              <a:ext cx="3975652" cy="222683"/>
            </a:xfrm>
            <a:prstGeom prst="rect">
              <a:avLst/>
            </a:prstGeom>
            <a:noFill/>
          </p:spPr>
          <p:txBody>
            <a:bodyPr wrap="square" rtlCol="0">
              <a:spAutoFit/>
            </a:bodyPr>
            <a:lstStyle/>
            <a:p>
              <a:r>
                <a:rPr lang="fr-FR" dirty="0">
                  <a:solidFill>
                    <a:srgbClr val="0070C0"/>
                  </a:solidFill>
                </a:rPr>
                <a:t>Lorem ipsum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 </a:t>
              </a:r>
            </a:p>
          </p:txBody>
        </p:sp>
        <p:sp>
          <p:nvSpPr>
            <p:cNvPr id="3" name="LISTE 1">
              <a:extLst>
                <a:ext uri="{FF2B5EF4-FFF2-40B4-BE49-F238E27FC236}">
                  <a16:creationId xmlns:a16="http://schemas.microsoft.com/office/drawing/2014/main" id="{A7652129-3379-9142-904E-C0671C7DCE61}"/>
                </a:ext>
              </a:extLst>
            </p:cNvPr>
            <p:cNvSpPr txBox="1"/>
            <p:nvPr/>
          </p:nvSpPr>
          <p:spPr>
            <a:xfrm>
              <a:off x="1620078" y="1236730"/>
              <a:ext cx="3634583" cy="222683"/>
            </a:xfrm>
            <a:prstGeom prst="rect">
              <a:avLst/>
            </a:prstGeom>
            <a:noFill/>
          </p:spPr>
          <p:txBody>
            <a:bodyPr wrap="square" rtlCol="0">
              <a:spAutoFit/>
            </a:bodyPr>
            <a:lstStyle/>
            <a:p>
              <a:r>
                <a:rPr lang="fr-FR" dirty="0">
                  <a:solidFill>
                    <a:srgbClr val="0070C0"/>
                  </a:solidFill>
                </a:rPr>
                <a:t>Lorem ipsum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a:t>
              </a:r>
            </a:p>
          </p:txBody>
        </p:sp>
        <p:sp>
          <p:nvSpPr>
            <p:cNvPr id="7" name="REMPLACER LE X">
              <a:extLst>
                <a:ext uri="{FF2B5EF4-FFF2-40B4-BE49-F238E27FC236}">
                  <a16:creationId xmlns:a16="http://schemas.microsoft.com/office/drawing/2014/main" id="{5D075352-33A9-FB45-8F47-76C490272701}"/>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LISTE SIMPLE XL</a:t>
              </a:r>
            </a:p>
          </p:txBody>
        </p:sp>
      </p:grpSp>
    </p:spTree>
    <p:extLst>
      <p:ext uri="{BB962C8B-B14F-4D97-AF65-F5344CB8AC3E}">
        <p14:creationId xmlns:p14="http://schemas.microsoft.com/office/powerpoint/2010/main" val="2545898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 COPIER">
            <a:extLst>
              <a:ext uri="{FF2B5EF4-FFF2-40B4-BE49-F238E27FC236}">
                <a16:creationId xmlns:a16="http://schemas.microsoft.com/office/drawing/2014/main" id="{DDD16AA3-0274-8846-8B4E-79551F490E8B}"/>
              </a:ext>
            </a:extLst>
          </p:cNvPr>
          <p:cNvGrpSpPr/>
          <p:nvPr/>
        </p:nvGrpSpPr>
        <p:grpSpPr>
          <a:xfrm>
            <a:off x="331688" y="2429300"/>
            <a:ext cx="6379536" cy="3420800"/>
            <a:chOff x="1620077" y="936872"/>
            <a:chExt cx="3975653" cy="2062518"/>
          </a:xfrm>
        </p:grpSpPr>
        <p:sp>
          <p:nvSpPr>
            <p:cNvPr id="14" name="LISTE 5">
              <a:extLst>
                <a:ext uri="{FF2B5EF4-FFF2-40B4-BE49-F238E27FC236}">
                  <a16:creationId xmlns:a16="http://schemas.microsoft.com/office/drawing/2014/main" id="{6A5A88DF-8DFA-484F-8C62-C2D3E123DEC7}"/>
                </a:ext>
              </a:extLst>
            </p:cNvPr>
            <p:cNvSpPr txBox="1"/>
            <p:nvPr/>
          </p:nvSpPr>
          <p:spPr>
            <a:xfrm>
              <a:off x="1620078" y="2776707"/>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3" name="LISTE 4">
              <a:extLst>
                <a:ext uri="{FF2B5EF4-FFF2-40B4-BE49-F238E27FC236}">
                  <a16:creationId xmlns:a16="http://schemas.microsoft.com/office/drawing/2014/main" id="{247BF60F-5F8E-E949-9089-8379A615E6E9}"/>
                </a:ext>
              </a:extLst>
            </p:cNvPr>
            <p:cNvSpPr txBox="1"/>
            <p:nvPr/>
          </p:nvSpPr>
          <p:spPr>
            <a:xfrm>
              <a:off x="1620078" y="2437030"/>
              <a:ext cx="3975652" cy="222683"/>
            </a:xfrm>
            <a:prstGeom prst="rect">
              <a:avLst/>
            </a:prstGeom>
            <a:noFill/>
          </p:spPr>
          <p:txBody>
            <a:bodyPr wrap="square" rtlCol="0">
              <a:spAutoFit/>
            </a:bodyPr>
            <a:lstStyle/>
            <a:p>
              <a:r>
                <a:rPr lang="fr-FR" dirty="0">
                  <a:solidFill>
                    <a:srgbClr val="0070C0"/>
                  </a:solidFill>
                </a:rPr>
                <a:t>Lorem ipsum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a:t>
              </a:r>
            </a:p>
          </p:txBody>
        </p:sp>
        <p:sp>
          <p:nvSpPr>
            <p:cNvPr id="12" name="LISTE 3">
              <a:extLst>
                <a:ext uri="{FF2B5EF4-FFF2-40B4-BE49-F238E27FC236}">
                  <a16:creationId xmlns:a16="http://schemas.microsoft.com/office/drawing/2014/main" id="{FEF72F7B-0FED-9F47-9DF6-ADBDDEF46CA9}"/>
                </a:ext>
              </a:extLst>
            </p:cNvPr>
            <p:cNvSpPr txBox="1"/>
            <p:nvPr/>
          </p:nvSpPr>
          <p:spPr>
            <a:xfrm>
              <a:off x="1620078" y="2097354"/>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1" name="LISTE 2">
              <a:extLst>
                <a:ext uri="{FF2B5EF4-FFF2-40B4-BE49-F238E27FC236}">
                  <a16:creationId xmlns:a16="http://schemas.microsoft.com/office/drawing/2014/main" id="{DA2F1228-DBAB-F049-BC80-FA7AE7825C11}"/>
                </a:ext>
              </a:extLst>
            </p:cNvPr>
            <p:cNvSpPr txBox="1"/>
            <p:nvPr/>
          </p:nvSpPr>
          <p:spPr>
            <a:xfrm>
              <a:off x="1620078" y="1757677"/>
              <a:ext cx="3975652" cy="222683"/>
            </a:xfrm>
            <a:prstGeom prst="rect">
              <a:avLst/>
            </a:prstGeom>
            <a:noFill/>
          </p:spPr>
          <p:txBody>
            <a:bodyPr wrap="square" rtlCol="0">
              <a:spAutoFit/>
            </a:bodyPr>
            <a:lstStyle/>
            <a:p>
              <a:r>
                <a:rPr lang="fr-FR" dirty="0">
                  <a:solidFill>
                    <a:srgbClr val="0070C0"/>
                  </a:solidFill>
                </a:rPr>
                <a:t>Lorem ipsum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 </a:t>
              </a:r>
            </a:p>
          </p:txBody>
        </p:sp>
        <p:sp>
          <p:nvSpPr>
            <p:cNvPr id="10" name="LISTE 1">
              <a:extLst>
                <a:ext uri="{FF2B5EF4-FFF2-40B4-BE49-F238E27FC236}">
                  <a16:creationId xmlns:a16="http://schemas.microsoft.com/office/drawing/2014/main" id="{544F4DCB-9669-2A49-892C-079E8125D046}"/>
                </a:ext>
              </a:extLst>
            </p:cNvPr>
            <p:cNvSpPr txBox="1"/>
            <p:nvPr/>
          </p:nvSpPr>
          <p:spPr>
            <a:xfrm>
              <a:off x="1620078" y="1418000"/>
              <a:ext cx="3634583" cy="222683"/>
            </a:xfrm>
            <a:prstGeom prst="rect">
              <a:avLst/>
            </a:prstGeom>
            <a:noFill/>
          </p:spPr>
          <p:txBody>
            <a:bodyPr wrap="square" rtlCol="0">
              <a:spAutoFit/>
            </a:bodyPr>
            <a:lstStyle/>
            <a:p>
              <a:r>
                <a:rPr lang="fr-FR" dirty="0">
                  <a:solidFill>
                    <a:srgbClr val="0070C0"/>
                  </a:solidFill>
                </a:rPr>
                <a:t>Lorem ipsum </a:t>
              </a:r>
              <a:r>
                <a:rPr lang="fr-FR" dirty="0" err="1">
                  <a:solidFill>
                    <a:srgbClr val="0070C0"/>
                  </a:solidFill>
                </a:rPr>
                <a:t>dolor</a:t>
              </a:r>
              <a:r>
                <a:rPr lang="fr-FR" dirty="0">
                  <a:solidFill>
                    <a:srgbClr val="0070C0"/>
                  </a:solidFill>
                </a:rPr>
                <a:t> </a:t>
              </a:r>
              <a:r>
                <a:rPr lang="fr-FR" dirty="0" err="1">
                  <a:solidFill>
                    <a:srgbClr val="0070C0"/>
                  </a:solidFill>
                </a:rPr>
                <a:t>sit</a:t>
              </a:r>
              <a:r>
                <a:rPr lang="fr-FR" dirty="0">
                  <a:solidFill>
                    <a:srgbClr val="0070C0"/>
                  </a:solidFill>
                </a:rPr>
                <a:t> </a:t>
              </a:r>
              <a:r>
                <a:rPr lang="fr-FR" dirty="0" err="1">
                  <a:solidFill>
                    <a:srgbClr val="0070C0"/>
                  </a:solidFill>
                </a:rPr>
                <a:t>amet</a:t>
              </a:r>
              <a:r>
                <a:rPr lang="fr-FR" dirty="0">
                  <a:solidFill>
                    <a:srgbClr val="0070C0"/>
                  </a:solidFill>
                </a:rPr>
                <a:t>, </a:t>
              </a:r>
              <a:r>
                <a:rPr lang="fr-FR" dirty="0" err="1">
                  <a:solidFill>
                    <a:srgbClr val="0070C0"/>
                  </a:solidFill>
                </a:rPr>
                <a:t>consectetur</a:t>
              </a:r>
              <a:r>
                <a:rPr lang="fr-FR" dirty="0">
                  <a:solidFill>
                    <a:srgbClr val="0070C0"/>
                  </a:solidFill>
                </a:rPr>
                <a:t> </a:t>
              </a:r>
              <a:r>
                <a:rPr lang="fr-FR" dirty="0" err="1">
                  <a:solidFill>
                    <a:srgbClr val="0070C0"/>
                  </a:solidFill>
                </a:rPr>
                <a:t>adipiscing</a:t>
              </a:r>
              <a:r>
                <a:rPr lang="fr-FR" dirty="0">
                  <a:solidFill>
                    <a:srgbClr val="0070C0"/>
                  </a:solidFill>
                </a:rPr>
                <a:t> </a:t>
              </a:r>
              <a:r>
                <a:rPr lang="fr-FR" dirty="0" err="1">
                  <a:solidFill>
                    <a:srgbClr val="0070C0"/>
                  </a:solidFill>
                </a:rPr>
                <a:t>elit</a:t>
              </a:r>
              <a:r>
                <a:rPr lang="fr-FR" dirty="0">
                  <a:solidFill>
                    <a:srgbClr val="0070C0"/>
                  </a:solidFill>
                </a:rPr>
                <a:t>.</a:t>
              </a:r>
            </a:p>
          </p:txBody>
        </p:sp>
        <p:sp>
          <p:nvSpPr>
            <p:cNvPr id="16" name="TITRE">
              <a:extLst>
                <a:ext uri="{FF2B5EF4-FFF2-40B4-BE49-F238E27FC236}">
                  <a16:creationId xmlns:a16="http://schemas.microsoft.com/office/drawing/2014/main" id="{0A55CEB5-9136-E148-83ED-A9159FFD6CE4}"/>
                </a:ext>
              </a:extLst>
            </p:cNvPr>
            <p:cNvSpPr txBox="1"/>
            <p:nvPr/>
          </p:nvSpPr>
          <p:spPr>
            <a:xfrm>
              <a:off x="1620077" y="1159555"/>
              <a:ext cx="3975652" cy="222683"/>
            </a:xfrm>
            <a:prstGeom prst="rect">
              <a:avLst/>
            </a:prstGeom>
            <a:noFill/>
          </p:spPr>
          <p:txBody>
            <a:bodyPr wrap="square" lIns="91440" tIns="45720" rIns="91440" bIns="45720" rtlCol="0" anchor="t">
              <a:spAutoFit/>
            </a:bodyPr>
            <a:lstStyle/>
            <a:p>
              <a:r>
                <a:rPr lang="fr-FR">
                  <a:solidFill>
                    <a:srgbClr val="0070C0"/>
                  </a:solidFill>
                </a:rPr>
                <a:t>Titre</a:t>
              </a:r>
              <a:endParaRPr lang="fr-FR"/>
            </a:p>
          </p:txBody>
        </p:sp>
        <p:sp>
          <p:nvSpPr>
            <p:cNvPr id="15" name="REMPLACER LE X">
              <a:extLst>
                <a:ext uri="{FF2B5EF4-FFF2-40B4-BE49-F238E27FC236}">
                  <a16:creationId xmlns:a16="http://schemas.microsoft.com/office/drawing/2014/main" id="{E36E7120-7C8D-B642-8FE8-D5D1ABBF81A2}"/>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LISTE SIMPLE XL + TITRE</a:t>
              </a:r>
            </a:p>
          </p:txBody>
        </p:sp>
      </p:grpSp>
    </p:spTree>
    <p:extLst>
      <p:ext uri="{BB962C8B-B14F-4D97-AF65-F5344CB8AC3E}">
        <p14:creationId xmlns:p14="http://schemas.microsoft.com/office/powerpoint/2010/main" val="63020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D49FA0D5-609A-1041-996F-3333401FC50E}"/>
              </a:ext>
            </a:extLst>
          </p:cNvPr>
          <p:cNvGrpSpPr/>
          <p:nvPr/>
        </p:nvGrpSpPr>
        <p:grpSpPr>
          <a:xfrm>
            <a:off x="701749" y="2989358"/>
            <a:ext cx="6379535" cy="1993409"/>
            <a:chOff x="1620078" y="936872"/>
            <a:chExt cx="3975652" cy="1201895"/>
          </a:xfrm>
        </p:grpSpPr>
        <p:sp>
          <p:nvSpPr>
            <p:cNvPr id="5" name="LISTE 3">
              <a:extLst>
                <a:ext uri="{FF2B5EF4-FFF2-40B4-BE49-F238E27FC236}">
                  <a16:creationId xmlns:a16="http://schemas.microsoft.com/office/drawing/2014/main" id="{FC9E2DCE-747A-FD44-89B9-668A8894C27D}"/>
                </a:ext>
              </a:extLst>
            </p:cNvPr>
            <p:cNvSpPr txBox="1"/>
            <p:nvPr/>
          </p:nvSpPr>
          <p:spPr>
            <a:xfrm>
              <a:off x="1620078" y="1916084"/>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4" name="LISTE 2">
              <a:extLst>
                <a:ext uri="{FF2B5EF4-FFF2-40B4-BE49-F238E27FC236}">
                  <a16:creationId xmlns:a16="http://schemas.microsoft.com/office/drawing/2014/main" id="{874E5627-7C87-A948-89CA-655D6D56ACE1}"/>
                </a:ext>
              </a:extLst>
            </p:cNvPr>
            <p:cNvSpPr txBox="1"/>
            <p:nvPr/>
          </p:nvSpPr>
          <p:spPr>
            <a:xfrm>
              <a:off x="1620078" y="1576407"/>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3" name="LISTE 1">
              <a:extLst>
                <a:ext uri="{FF2B5EF4-FFF2-40B4-BE49-F238E27FC236}">
                  <a16:creationId xmlns:a16="http://schemas.microsoft.com/office/drawing/2014/main" id="{5A66704B-5D5B-FB49-89EF-32E232EAF799}"/>
                </a:ext>
              </a:extLst>
            </p:cNvPr>
            <p:cNvSpPr txBox="1"/>
            <p:nvPr/>
          </p:nvSpPr>
          <p:spPr>
            <a:xfrm>
              <a:off x="1620078" y="1236730"/>
              <a:ext cx="3634583"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8" name="REMPLACER LE X">
              <a:extLst>
                <a:ext uri="{FF2B5EF4-FFF2-40B4-BE49-F238E27FC236}">
                  <a16:creationId xmlns:a16="http://schemas.microsoft.com/office/drawing/2014/main" id="{F2B3A525-CBE6-4E4D-A766-9B31AB33090B}"/>
                </a:ext>
              </a:extLst>
            </p:cNvPr>
            <p:cNvSpPr txBox="1"/>
            <p:nvPr/>
          </p:nvSpPr>
          <p:spPr>
            <a:xfrm>
              <a:off x="1620078" y="936872"/>
              <a:ext cx="3975652" cy="222683"/>
            </a:xfrm>
            <a:prstGeom prst="rect">
              <a:avLst/>
            </a:prstGeom>
            <a:noFill/>
          </p:spPr>
          <p:txBody>
            <a:bodyPr wrap="square" rtlCol="0">
              <a:spAutoFit/>
            </a:bodyPr>
            <a:lstStyle/>
            <a:p>
              <a:r>
                <a:rPr lang="fr-FR" dirty="0">
                  <a:solidFill>
                    <a:srgbClr val="BF9000"/>
                  </a:solidFill>
                </a:rPr>
                <a:t>1-LISTE CHIFFRE XL</a:t>
              </a:r>
            </a:p>
          </p:txBody>
        </p:sp>
      </p:grpSp>
    </p:spTree>
    <p:extLst>
      <p:ext uri="{BB962C8B-B14F-4D97-AF65-F5344CB8AC3E}">
        <p14:creationId xmlns:p14="http://schemas.microsoft.com/office/powerpoint/2010/main" val="1988627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 COPIER">
            <a:extLst>
              <a:ext uri="{FF2B5EF4-FFF2-40B4-BE49-F238E27FC236}">
                <a16:creationId xmlns:a16="http://schemas.microsoft.com/office/drawing/2014/main" id="{2432FE8D-A25F-EB4D-8F6E-E27A75C15453}"/>
              </a:ext>
            </a:extLst>
          </p:cNvPr>
          <p:cNvGrpSpPr/>
          <p:nvPr/>
        </p:nvGrpSpPr>
        <p:grpSpPr>
          <a:xfrm>
            <a:off x="489096" y="2904298"/>
            <a:ext cx="6379536" cy="2294056"/>
            <a:chOff x="1620077" y="936872"/>
            <a:chExt cx="3975653" cy="1383165"/>
          </a:xfrm>
        </p:grpSpPr>
        <p:sp>
          <p:nvSpPr>
            <p:cNvPr id="8" name="LISTE 3">
              <a:extLst>
                <a:ext uri="{FF2B5EF4-FFF2-40B4-BE49-F238E27FC236}">
                  <a16:creationId xmlns:a16="http://schemas.microsoft.com/office/drawing/2014/main" id="{7F653F2D-DAAE-D54C-AF53-6193643FEB38}"/>
                </a:ext>
              </a:extLst>
            </p:cNvPr>
            <p:cNvSpPr txBox="1"/>
            <p:nvPr/>
          </p:nvSpPr>
          <p:spPr>
            <a:xfrm>
              <a:off x="1620078" y="2097354"/>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7" name="LISTE 2">
              <a:extLst>
                <a:ext uri="{FF2B5EF4-FFF2-40B4-BE49-F238E27FC236}">
                  <a16:creationId xmlns:a16="http://schemas.microsoft.com/office/drawing/2014/main" id="{A7DF35DA-8118-444D-9751-D48A3B3F4323}"/>
                </a:ext>
              </a:extLst>
            </p:cNvPr>
            <p:cNvSpPr txBox="1"/>
            <p:nvPr/>
          </p:nvSpPr>
          <p:spPr>
            <a:xfrm>
              <a:off x="1620078" y="1757677"/>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 </a:t>
              </a:r>
            </a:p>
          </p:txBody>
        </p:sp>
        <p:sp>
          <p:nvSpPr>
            <p:cNvPr id="6" name="LISTE 1">
              <a:extLst>
                <a:ext uri="{FF2B5EF4-FFF2-40B4-BE49-F238E27FC236}">
                  <a16:creationId xmlns:a16="http://schemas.microsoft.com/office/drawing/2014/main" id="{D6C72B45-BBD9-DE49-9F90-4D7CEAA1496D}"/>
                </a:ext>
              </a:extLst>
            </p:cNvPr>
            <p:cNvSpPr txBox="1"/>
            <p:nvPr/>
          </p:nvSpPr>
          <p:spPr>
            <a:xfrm>
              <a:off x="1620078" y="1418000"/>
              <a:ext cx="3634583"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5" name="TITRE">
              <a:extLst>
                <a:ext uri="{FF2B5EF4-FFF2-40B4-BE49-F238E27FC236}">
                  <a16:creationId xmlns:a16="http://schemas.microsoft.com/office/drawing/2014/main" id="{0F2BDF86-2E62-3647-98CE-750BF8839F96}"/>
                </a:ext>
              </a:extLst>
            </p:cNvPr>
            <p:cNvSpPr txBox="1"/>
            <p:nvPr/>
          </p:nvSpPr>
          <p:spPr>
            <a:xfrm>
              <a:off x="1620077" y="1159555"/>
              <a:ext cx="3975652" cy="222683"/>
            </a:xfrm>
            <a:prstGeom prst="rect">
              <a:avLst/>
            </a:prstGeom>
            <a:noFill/>
          </p:spPr>
          <p:txBody>
            <a:bodyPr wrap="square" rtlCol="0">
              <a:spAutoFit/>
            </a:bodyPr>
            <a:lstStyle/>
            <a:p>
              <a:r>
                <a:rPr lang="fr-FR">
                  <a:solidFill>
                    <a:srgbClr val="2F5496"/>
                  </a:solidFill>
                </a:rPr>
                <a:t>TITRE</a:t>
              </a:r>
            </a:p>
          </p:txBody>
        </p:sp>
        <p:sp>
          <p:nvSpPr>
            <p:cNvPr id="11" name="REMPLACER LE X">
              <a:extLst>
                <a:ext uri="{FF2B5EF4-FFF2-40B4-BE49-F238E27FC236}">
                  <a16:creationId xmlns:a16="http://schemas.microsoft.com/office/drawing/2014/main" id="{F45B08FC-E58D-CE49-9D7D-E60129DA05FA}"/>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1-LISTE CHIFFRE XL + TITRE</a:t>
              </a:r>
            </a:p>
          </p:txBody>
        </p:sp>
      </p:grpSp>
    </p:spTree>
    <p:extLst>
      <p:ext uri="{BB962C8B-B14F-4D97-AF65-F5344CB8AC3E}">
        <p14:creationId xmlns:p14="http://schemas.microsoft.com/office/powerpoint/2010/main" val="1200215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D27F9709-BF91-884E-A670-732525E35243}"/>
              </a:ext>
            </a:extLst>
          </p:cNvPr>
          <p:cNvGrpSpPr/>
          <p:nvPr/>
        </p:nvGrpSpPr>
        <p:grpSpPr>
          <a:xfrm>
            <a:off x="1195450" y="2724472"/>
            <a:ext cx="3994322" cy="2169474"/>
            <a:chOff x="6701871" y="3982997"/>
            <a:chExt cx="3994322" cy="2169474"/>
          </a:xfrm>
        </p:grpSpPr>
        <p:pic>
          <p:nvPicPr>
            <p:cNvPr id="3" name="ICONE A PERSONNALISER">
              <a:extLst>
                <a:ext uri="{FF2B5EF4-FFF2-40B4-BE49-F238E27FC236}">
                  <a16:creationId xmlns:a16="http://schemas.microsoft.com/office/drawing/2014/main" id="{D6138F57-09E9-6C4A-A172-AE973DBD3B4D}"/>
                </a:ext>
              </a:extLst>
            </p:cNvPr>
            <p:cNvPicPr>
              <a:picLocks noChangeAspect="1"/>
            </p:cNvPicPr>
            <p:nvPr/>
          </p:nvPicPr>
          <p:blipFill>
            <a:blip r:embed="rId2"/>
            <a:stretch>
              <a:fillRect/>
            </a:stretch>
          </p:blipFill>
          <p:spPr>
            <a:xfrm>
              <a:off x="6884104" y="5093909"/>
              <a:ext cx="1058562" cy="1058562"/>
            </a:xfrm>
            <a:prstGeom prst="rect">
              <a:avLst/>
            </a:prstGeom>
          </p:spPr>
        </p:pic>
        <p:sp>
          <p:nvSpPr>
            <p:cNvPr id="5" name="TEXTE">
              <a:extLst>
                <a:ext uri="{FF2B5EF4-FFF2-40B4-BE49-F238E27FC236}">
                  <a16:creationId xmlns:a16="http://schemas.microsoft.com/office/drawing/2014/main" id="{078FB68D-D869-784D-8458-9D316A9BB8D6}"/>
                </a:ext>
              </a:extLst>
            </p:cNvPr>
            <p:cNvSpPr txBox="1"/>
            <p:nvPr/>
          </p:nvSpPr>
          <p:spPr>
            <a:xfrm>
              <a:off x="6701871" y="4422172"/>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4" name="NE PAS EDITER">
              <a:extLst>
                <a:ext uri="{FF2B5EF4-FFF2-40B4-BE49-F238E27FC236}">
                  <a16:creationId xmlns:a16="http://schemas.microsoft.com/office/drawing/2014/main" id="{EF3752F4-D03A-2A46-8172-2BAE49D72106}"/>
                </a:ext>
              </a:extLst>
            </p:cNvPr>
            <p:cNvSpPr txBox="1"/>
            <p:nvPr/>
          </p:nvSpPr>
          <p:spPr>
            <a:xfrm>
              <a:off x="6701871" y="3982997"/>
              <a:ext cx="3724354" cy="369332"/>
            </a:xfrm>
            <a:prstGeom prst="rect">
              <a:avLst/>
            </a:prstGeom>
            <a:noFill/>
          </p:spPr>
          <p:txBody>
            <a:bodyPr wrap="square">
              <a:spAutoFit/>
            </a:bodyPr>
            <a:lstStyle/>
            <a:p>
              <a:r>
                <a:rPr lang="fr-FR" dirty="0">
                  <a:solidFill>
                    <a:srgbClr val="FF0000"/>
                  </a:solidFill>
                </a:rPr>
                <a:t>MOT CLE 1</a:t>
              </a:r>
            </a:p>
          </p:txBody>
        </p:sp>
      </p:grpSp>
    </p:spTree>
    <p:extLst>
      <p:ext uri="{BB962C8B-B14F-4D97-AF65-F5344CB8AC3E}">
        <p14:creationId xmlns:p14="http://schemas.microsoft.com/office/powerpoint/2010/main" val="4203895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ZoneTexte 28">
            <a:extLst>
              <a:ext uri="{FF2B5EF4-FFF2-40B4-BE49-F238E27FC236}">
                <a16:creationId xmlns:a16="http://schemas.microsoft.com/office/drawing/2014/main" id="{9E9071E1-285D-BF48-8D1B-B26B1BD15E82}"/>
              </a:ext>
            </a:extLst>
          </p:cNvPr>
          <p:cNvSpPr txBox="1"/>
          <p:nvPr/>
        </p:nvSpPr>
        <p:spPr>
          <a:xfrm>
            <a:off x="1928648" y="2659559"/>
            <a:ext cx="8334704" cy="769441"/>
          </a:xfrm>
          <a:prstGeom prst="rect">
            <a:avLst/>
          </a:prstGeom>
          <a:noFill/>
        </p:spPr>
        <p:txBody>
          <a:bodyPr wrap="square" rtlCol="0">
            <a:spAutoFit/>
          </a:bodyPr>
          <a:lstStyle/>
          <a:p>
            <a:pPr algn="ctr"/>
            <a:r>
              <a:rPr lang="fr-FR" sz="4400"/>
              <a:t>3. LES IMAGES ET SCHEMAS</a:t>
            </a:r>
          </a:p>
        </p:txBody>
      </p:sp>
    </p:spTree>
    <p:extLst>
      <p:ext uri="{BB962C8B-B14F-4D97-AF65-F5344CB8AC3E}">
        <p14:creationId xmlns:p14="http://schemas.microsoft.com/office/powerpoint/2010/main" val="2836727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BF218132-4161-E449-B522-0F21BDBDF6AB}"/>
              </a:ext>
            </a:extLst>
          </p:cNvPr>
          <p:cNvGrpSpPr/>
          <p:nvPr/>
        </p:nvGrpSpPr>
        <p:grpSpPr>
          <a:xfrm>
            <a:off x="1408101" y="3022183"/>
            <a:ext cx="3724354" cy="2824858"/>
            <a:chOff x="6701871" y="3982997"/>
            <a:chExt cx="3724354" cy="2824858"/>
          </a:xfrm>
        </p:grpSpPr>
        <p:pic>
          <p:nvPicPr>
            <p:cNvPr id="3" name="ICONE A PERSONNALISER" descr="Une image contenant flèche&#10;&#10;Description générée automatiquement">
              <a:extLst>
                <a:ext uri="{FF2B5EF4-FFF2-40B4-BE49-F238E27FC236}">
                  <a16:creationId xmlns:a16="http://schemas.microsoft.com/office/drawing/2014/main" id="{3B1B7D67-36BA-294F-8672-5A6000D6D990}"/>
                </a:ext>
              </a:extLst>
            </p:cNvPr>
            <p:cNvPicPr>
              <a:picLocks noChangeAspect="1"/>
            </p:cNvPicPr>
            <p:nvPr/>
          </p:nvPicPr>
          <p:blipFill>
            <a:blip r:embed="rId2"/>
            <a:stretch>
              <a:fillRect/>
            </a:stretch>
          </p:blipFill>
          <p:spPr>
            <a:xfrm>
              <a:off x="6754368" y="4546131"/>
              <a:ext cx="3389385" cy="2261724"/>
            </a:xfrm>
            <a:prstGeom prst="rect">
              <a:avLst/>
            </a:prstGeom>
          </p:spPr>
        </p:pic>
        <p:sp>
          <p:nvSpPr>
            <p:cNvPr id="4" name="NE PAS EDITER">
              <a:extLst>
                <a:ext uri="{FF2B5EF4-FFF2-40B4-BE49-F238E27FC236}">
                  <a16:creationId xmlns:a16="http://schemas.microsoft.com/office/drawing/2014/main" id="{A9B67CD0-704D-7E40-A035-64C4891CD98E}"/>
                </a:ext>
              </a:extLst>
            </p:cNvPr>
            <p:cNvSpPr txBox="1"/>
            <p:nvPr/>
          </p:nvSpPr>
          <p:spPr>
            <a:xfrm>
              <a:off x="6701871" y="3982997"/>
              <a:ext cx="3724354" cy="369332"/>
            </a:xfrm>
            <a:prstGeom prst="rect">
              <a:avLst/>
            </a:prstGeom>
            <a:noFill/>
          </p:spPr>
          <p:txBody>
            <a:bodyPr wrap="square">
              <a:spAutoFit/>
            </a:bodyPr>
            <a:lstStyle/>
            <a:p>
              <a:r>
                <a:rPr lang="fr-FR">
                  <a:solidFill>
                    <a:srgbClr val="FF0000"/>
                  </a:solidFill>
                </a:rPr>
                <a:t>IMAGE</a:t>
              </a:r>
            </a:p>
          </p:txBody>
        </p:sp>
      </p:grpSp>
    </p:spTree>
    <p:extLst>
      <p:ext uri="{BB962C8B-B14F-4D97-AF65-F5344CB8AC3E}">
        <p14:creationId xmlns:p14="http://schemas.microsoft.com/office/powerpoint/2010/main" val="2575645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71AEC7A5-0CD7-3F48-8E0E-6959A4996FDD}"/>
              </a:ext>
            </a:extLst>
          </p:cNvPr>
          <p:cNvGrpSpPr/>
          <p:nvPr/>
        </p:nvGrpSpPr>
        <p:grpSpPr>
          <a:xfrm>
            <a:off x="1195450" y="2724472"/>
            <a:ext cx="3994322" cy="2838291"/>
            <a:chOff x="6701871" y="3982997"/>
            <a:chExt cx="3994322" cy="2838291"/>
          </a:xfrm>
        </p:grpSpPr>
        <p:pic>
          <p:nvPicPr>
            <p:cNvPr id="3" name="ICONE A PERSONNALISER">
              <a:extLst>
                <a:ext uri="{FF2B5EF4-FFF2-40B4-BE49-F238E27FC236}">
                  <a16:creationId xmlns:a16="http://schemas.microsoft.com/office/drawing/2014/main" id="{3B038702-ECB4-8349-AB42-CF4879A3D526}"/>
                </a:ext>
              </a:extLst>
            </p:cNvPr>
            <p:cNvPicPr>
              <a:picLocks noChangeAspect="1"/>
            </p:cNvPicPr>
            <p:nvPr/>
          </p:nvPicPr>
          <p:blipFill>
            <a:blip r:embed="rId2"/>
            <a:stretch>
              <a:fillRect/>
            </a:stretch>
          </p:blipFill>
          <p:spPr>
            <a:xfrm>
              <a:off x="6794457" y="4924555"/>
              <a:ext cx="2845099" cy="1896733"/>
            </a:xfrm>
            <a:prstGeom prst="rect">
              <a:avLst/>
            </a:prstGeom>
          </p:spPr>
        </p:pic>
        <p:sp>
          <p:nvSpPr>
            <p:cNvPr id="5" name="TITRE">
              <a:extLst>
                <a:ext uri="{FF2B5EF4-FFF2-40B4-BE49-F238E27FC236}">
                  <a16:creationId xmlns:a16="http://schemas.microsoft.com/office/drawing/2014/main" id="{5493F59E-BDB2-2B45-8BF5-A5CD59ECFAFB}"/>
                </a:ext>
              </a:extLst>
            </p:cNvPr>
            <p:cNvSpPr txBox="1"/>
            <p:nvPr/>
          </p:nvSpPr>
          <p:spPr>
            <a:xfrm>
              <a:off x="6701871" y="4422172"/>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4" name="NE PAS EDITER">
              <a:extLst>
                <a:ext uri="{FF2B5EF4-FFF2-40B4-BE49-F238E27FC236}">
                  <a16:creationId xmlns:a16="http://schemas.microsoft.com/office/drawing/2014/main" id="{A5D5155C-93E6-D840-B084-73EEDC2E7F15}"/>
                </a:ext>
              </a:extLst>
            </p:cNvPr>
            <p:cNvSpPr txBox="1"/>
            <p:nvPr/>
          </p:nvSpPr>
          <p:spPr>
            <a:xfrm>
              <a:off x="6701871" y="3982997"/>
              <a:ext cx="3724354" cy="369332"/>
            </a:xfrm>
            <a:prstGeom prst="rect">
              <a:avLst/>
            </a:prstGeom>
            <a:noFill/>
          </p:spPr>
          <p:txBody>
            <a:bodyPr wrap="square">
              <a:spAutoFit/>
            </a:bodyPr>
            <a:lstStyle/>
            <a:p>
              <a:r>
                <a:rPr lang="fr-FR">
                  <a:solidFill>
                    <a:srgbClr val="FF0000"/>
                  </a:solidFill>
                </a:rPr>
                <a:t>IMAGE + TITRE</a:t>
              </a:r>
            </a:p>
          </p:txBody>
        </p:sp>
      </p:grpSp>
    </p:spTree>
    <p:extLst>
      <p:ext uri="{BB962C8B-B14F-4D97-AF65-F5344CB8AC3E}">
        <p14:creationId xmlns:p14="http://schemas.microsoft.com/office/powerpoint/2010/main" val="213192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B5B6A20-B956-43F4-8E70-EB11728B9A62}"/>
              </a:ext>
            </a:extLst>
          </p:cNvPr>
          <p:cNvSpPr txBox="1"/>
          <p:nvPr/>
        </p:nvSpPr>
        <p:spPr>
          <a:xfrm>
            <a:off x="346839" y="1397675"/>
            <a:ext cx="11498317" cy="2031325"/>
          </a:xfrm>
          <a:prstGeom prst="rect">
            <a:avLst/>
          </a:prstGeom>
          <a:noFill/>
        </p:spPr>
        <p:txBody>
          <a:bodyPr wrap="square" rtlCol="0">
            <a:spAutoFit/>
          </a:bodyPr>
          <a:lstStyle/>
          <a:p>
            <a:pPr marL="285750" indent="-285750">
              <a:buFont typeface="Arial" panose="020B0604020202020204" pitchFamily="34" charset="0"/>
              <a:buChar char="•"/>
            </a:pPr>
            <a:r>
              <a:rPr lang="fr-FR"/>
              <a:t>Vous devez poser dans la slide </a:t>
            </a:r>
            <a:r>
              <a:rPr lang="fr-FR" b="1" u="sng"/>
              <a:t>entre 1 et 4 éléments </a:t>
            </a:r>
            <a:r>
              <a:rPr lang="fr-FR"/>
              <a:t>qui vont se succéder, et rédiger vos notes en autant de paragraphes, avec saut de ligne entre les paragraphes</a:t>
            </a:r>
          </a:p>
          <a:p>
            <a:pPr marL="285750" indent="-285750">
              <a:buFont typeface="Arial" panose="020B0604020202020204" pitchFamily="34" charset="0"/>
              <a:buChar char="•"/>
            </a:pPr>
            <a:r>
              <a:rPr lang="fr-FR"/>
              <a:t>Les éléments (textes, images, schémas..) doivent être choisis parmi les éléments de base présentés dans ce document</a:t>
            </a:r>
          </a:p>
          <a:p>
            <a:pPr marL="285750" indent="-285750">
              <a:buFont typeface="Arial" panose="020B0604020202020204" pitchFamily="34" charset="0"/>
              <a:buChar char="•"/>
            </a:pPr>
            <a:r>
              <a:rPr lang="fr-FR"/>
              <a:t>À chaque paragraphe de texte correspond donc un élément dans la slide</a:t>
            </a:r>
          </a:p>
          <a:p>
            <a:pPr marL="285750" indent="-285750">
              <a:buFont typeface="Arial" panose="020B0604020202020204" pitchFamily="34" charset="0"/>
              <a:buChar char="•"/>
            </a:pPr>
            <a:r>
              <a:rPr lang="fr-FR"/>
              <a:t>Chaque paragraphe doit être assez court : 1 ou 2 phrases. </a:t>
            </a:r>
          </a:p>
          <a:p>
            <a:pPr marL="285750" indent="-285750">
              <a:buFont typeface="Arial" panose="020B0604020202020204" pitchFamily="34" charset="0"/>
              <a:buChar char="•"/>
            </a:pPr>
            <a:r>
              <a:rPr lang="fr-FR"/>
              <a:t>Au total dans les notes de slide, 150 mots maximum</a:t>
            </a:r>
          </a:p>
          <a:p>
            <a:endParaRPr lang="fr-FR"/>
          </a:p>
        </p:txBody>
      </p:sp>
      <p:sp>
        <p:nvSpPr>
          <p:cNvPr id="6" name="ZoneTexte 5">
            <a:extLst>
              <a:ext uri="{FF2B5EF4-FFF2-40B4-BE49-F238E27FC236}">
                <a16:creationId xmlns:a16="http://schemas.microsoft.com/office/drawing/2014/main" id="{FB8DCA36-A676-473C-B4D5-155232AFD502}"/>
              </a:ext>
            </a:extLst>
          </p:cNvPr>
          <p:cNvSpPr txBox="1"/>
          <p:nvPr/>
        </p:nvSpPr>
        <p:spPr>
          <a:xfrm>
            <a:off x="832940" y="3624560"/>
            <a:ext cx="10526113" cy="3139321"/>
          </a:xfrm>
          <a:prstGeom prst="rect">
            <a:avLst/>
          </a:prstGeom>
          <a:noFill/>
        </p:spPr>
        <p:txBody>
          <a:bodyPr wrap="square" rtlCol="0">
            <a:spAutoFit/>
          </a:bodyPr>
          <a:lstStyle/>
          <a:p>
            <a:pPr algn="ctr"/>
            <a:r>
              <a:rPr lang="fr-FR"/>
              <a:t>Voir les 2 slides suivantes comme modèles de structure globale d’une slide</a:t>
            </a:r>
          </a:p>
          <a:p>
            <a:pPr algn="ctr"/>
            <a:endParaRPr lang="fr-FR"/>
          </a:p>
          <a:p>
            <a:pPr algn="ctr"/>
            <a:r>
              <a:rPr lang="fr-FR"/>
              <a:t>Tous les éléments de base à utiliser sont présentés à la suite de ce document, avec à chaque fois :</a:t>
            </a:r>
          </a:p>
          <a:p>
            <a:pPr marL="285750" indent="-285750" algn="ctr">
              <a:buFont typeface="Wingdings" panose="05000000000000000000" pitchFamily="2" charset="2"/>
              <a:buChar char="Ø"/>
            </a:pPr>
            <a:r>
              <a:rPr lang="fr-FR"/>
              <a:t>à gauche ce que vous devez mettre dans vos slides,</a:t>
            </a:r>
          </a:p>
          <a:p>
            <a:pPr marL="285750" indent="-285750" algn="ctr">
              <a:buFont typeface="Wingdings" panose="05000000000000000000" pitchFamily="2" charset="2"/>
              <a:buChar char="Ø"/>
            </a:pPr>
            <a:r>
              <a:rPr lang="fr-FR"/>
              <a:t>à droite un exemple de rendu final dans la vidéo</a:t>
            </a:r>
          </a:p>
          <a:p>
            <a:pPr marL="285750" indent="-285750" algn="ctr">
              <a:buFont typeface="Wingdings" panose="05000000000000000000" pitchFamily="2" charset="2"/>
              <a:buChar char="Ø"/>
            </a:pPr>
            <a:endParaRPr lang="fr-FR"/>
          </a:p>
          <a:p>
            <a:pPr algn="ctr"/>
            <a:endParaRPr lang="fr-FR"/>
          </a:p>
          <a:p>
            <a:pPr algn="ctr"/>
            <a:r>
              <a:rPr lang="fr-FR"/>
              <a:t>Ne vous préoccupez pas du placement, de l’alignement ou du rendu visuel des éléments dans vos slides</a:t>
            </a:r>
          </a:p>
          <a:p>
            <a:pPr algn="ctr"/>
            <a:endParaRPr lang="fr-FR"/>
          </a:p>
          <a:p>
            <a:pPr algn="ctr"/>
            <a:r>
              <a:rPr lang="fr-FR" b="1" i="1"/>
              <a:t>Attention : Vous devez respecter la séparation en blocs de texte tels que présentés dans ces modèles. Par exemple titre et définition ne doivent pas être rédigés dans une même zone de texte, mais séparément.</a:t>
            </a:r>
          </a:p>
        </p:txBody>
      </p:sp>
      <p:sp>
        <p:nvSpPr>
          <p:cNvPr id="7" name="ZoneTexte 6">
            <a:extLst>
              <a:ext uri="{FF2B5EF4-FFF2-40B4-BE49-F238E27FC236}">
                <a16:creationId xmlns:a16="http://schemas.microsoft.com/office/drawing/2014/main" id="{65938B70-CB00-4337-89A7-CE2295ED5722}"/>
              </a:ext>
            </a:extLst>
          </p:cNvPr>
          <p:cNvSpPr txBox="1"/>
          <p:nvPr/>
        </p:nvSpPr>
        <p:spPr>
          <a:xfrm>
            <a:off x="1928647" y="495458"/>
            <a:ext cx="8334704" cy="461665"/>
          </a:xfrm>
          <a:prstGeom prst="rect">
            <a:avLst/>
          </a:prstGeom>
          <a:noFill/>
        </p:spPr>
        <p:txBody>
          <a:bodyPr wrap="square" rtlCol="0">
            <a:spAutoFit/>
          </a:bodyPr>
          <a:lstStyle/>
          <a:p>
            <a:pPr algn="ctr"/>
            <a:r>
              <a:rPr lang="fr-FR" sz="2400"/>
              <a:t>PRINCIPE GÉNÉRAL</a:t>
            </a:r>
          </a:p>
        </p:txBody>
      </p:sp>
    </p:spTree>
    <p:extLst>
      <p:ext uri="{BB962C8B-B14F-4D97-AF65-F5344CB8AC3E}">
        <p14:creationId xmlns:p14="http://schemas.microsoft.com/office/powerpoint/2010/main" val="1807898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BECC848F-BABE-3043-8CBB-E82BAAA6D645}"/>
              </a:ext>
            </a:extLst>
          </p:cNvPr>
          <p:cNvGrpSpPr/>
          <p:nvPr/>
        </p:nvGrpSpPr>
        <p:grpSpPr>
          <a:xfrm>
            <a:off x="1408101" y="3022183"/>
            <a:ext cx="3724354" cy="2274169"/>
            <a:chOff x="6701871" y="3982997"/>
            <a:chExt cx="3724354" cy="2274169"/>
          </a:xfrm>
        </p:grpSpPr>
        <p:pic>
          <p:nvPicPr>
            <p:cNvPr id="3" name="ICONE A PERSONNALISER" descr="Une image contenant flèche&#10;&#10;Description générée automatiquement">
              <a:extLst>
                <a:ext uri="{FF2B5EF4-FFF2-40B4-BE49-F238E27FC236}">
                  <a16:creationId xmlns:a16="http://schemas.microsoft.com/office/drawing/2014/main" id="{518EBEFB-BA8E-5841-8703-42DE418D888E}"/>
                </a:ext>
              </a:extLst>
            </p:cNvPr>
            <p:cNvPicPr>
              <a:picLocks noChangeAspect="1"/>
            </p:cNvPicPr>
            <p:nvPr/>
          </p:nvPicPr>
          <p:blipFill>
            <a:blip r:embed="rId2"/>
            <a:stretch>
              <a:fillRect/>
            </a:stretch>
          </p:blipFill>
          <p:spPr>
            <a:xfrm>
              <a:off x="6818402" y="4520517"/>
              <a:ext cx="2608175" cy="1736649"/>
            </a:xfrm>
            <a:prstGeom prst="rect">
              <a:avLst/>
            </a:prstGeom>
          </p:spPr>
        </p:pic>
        <p:sp>
          <p:nvSpPr>
            <p:cNvPr id="4" name="NE PAS EDITER">
              <a:extLst>
                <a:ext uri="{FF2B5EF4-FFF2-40B4-BE49-F238E27FC236}">
                  <a16:creationId xmlns:a16="http://schemas.microsoft.com/office/drawing/2014/main" id="{4F867643-999B-FC46-8507-8DF81D1DB5E8}"/>
                </a:ext>
              </a:extLst>
            </p:cNvPr>
            <p:cNvSpPr txBox="1"/>
            <p:nvPr/>
          </p:nvSpPr>
          <p:spPr>
            <a:xfrm>
              <a:off x="6701871" y="3982997"/>
              <a:ext cx="3724354" cy="369332"/>
            </a:xfrm>
            <a:prstGeom prst="rect">
              <a:avLst/>
            </a:prstGeom>
            <a:noFill/>
          </p:spPr>
          <p:txBody>
            <a:bodyPr wrap="square">
              <a:spAutoFit/>
            </a:bodyPr>
            <a:lstStyle/>
            <a:p>
              <a:r>
                <a:rPr lang="fr-FR" dirty="0">
                  <a:solidFill>
                    <a:srgbClr val="FF0000"/>
                  </a:solidFill>
                </a:rPr>
                <a:t>IMAGE ECRAN</a:t>
              </a:r>
            </a:p>
          </p:txBody>
        </p:sp>
      </p:grpSp>
    </p:spTree>
    <p:extLst>
      <p:ext uri="{BB962C8B-B14F-4D97-AF65-F5344CB8AC3E}">
        <p14:creationId xmlns:p14="http://schemas.microsoft.com/office/powerpoint/2010/main" val="3871734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B6E15419-31E9-0645-B9C0-9B0E4200A8CA}"/>
              </a:ext>
            </a:extLst>
          </p:cNvPr>
          <p:cNvGrpSpPr/>
          <p:nvPr/>
        </p:nvGrpSpPr>
        <p:grpSpPr>
          <a:xfrm>
            <a:off x="1195450" y="2724472"/>
            <a:ext cx="3994322" cy="3043198"/>
            <a:chOff x="6701871" y="3982997"/>
            <a:chExt cx="3994322" cy="3043198"/>
          </a:xfrm>
        </p:grpSpPr>
        <p:pic>
          <p:nvPicPr>
            <p:cNvPr id="3" name="ICONE A PERSONNALISER">
              <a:extLst>
                <a:ext uri="{FF2B5EF4-FFF2-40B4-BE49-F238E27FC236}">
                  <a16:creationId xmlns:a16="http://schemas.microsoft.com/office/drawing/2014/main" id="{6F917FA6-14DD-7A43-A747-829F593049FB}"/>
                </a:ext>
              </a:extLst>
            </p:cNvPr>
            <p:cNvPicPr>
              <a:picLocks noChangeAspect="1"/>
            </p:cNvPicPr>
            <p:nvPr/>
          </p:nvPicPr>
          <p:blipFill>
            <a:blip r:embed="rId2"/>
            <a:stretch>
              <a:fillRect/>
            </a:stretch>
          </p:blipFill>
          <p:spPr>
            <a:xfrm>
              <a:off x="6884104" y="5270336"/>
              <a:ext cx="2633788" cy="1755859"/>
            </a:xfrm>
            <a:prstGeom prst="rect">
              <a:avLst/>
            </a:prstGeom>
          </p:spPr>
        </p:pic>
        <p:sp>
          <p:nvSpPr>
            <p:cNvPr id="5" name="TITRE">
              <a:extLst>
                <a:ext uri="{FF2B5EF4-FFF2-40B4-BE49-F238E27FC236}">
                  <a16:creationId xmlns:a16="http://schemas.microsoft.com/office/drawing/2014/main" id="{1FC5614E-6505-744A-9A1C-D50AED67ADC4}"/>
                </a:ext>
              </a:extLst>
            </p:cNvPr>
            <p:cNvSpPr txBox="1"/>
            <p:nvPr/>
          </p:nvSpPr>
          <p:spPr>
            <a:xfrm>
              <a:off x="6701871" y="4422172"/>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4" name="NE PAS EDITER">
              <a:extLst>
                <a:ext uri="{FF2B5EF4-FFF2-40B4-BE49-F238E27FC236}">
                  <a16:creationId xmlns:a16="http://schemas.microsoft.com/office/drawing/2014/main" id="{BA36671B-E0E2-AA40-86BA-205130FCEB63}"/>
                </a:ext>
              </a:extLst>
            </p:cNvPr>
            <p:cNvSpPr txBox="1"/>
            <p:nvPr/>
          </p:nvSpPr>
          <p:spPr>
            <a:xfrm>
              <a:off x="6701871" y="3982997"/>
              <a:ext cx="3724354" cy="369332"/>
            </a:xfrm>
            <a:prstGeom prst="rect">
              <a:avLst/>
            </a:prstGeom>
            <a:noFill/>
          </p:spPr>
          <p:txBody>
            <a:bodyPr wrap="square">
              <a:spAutoFit/>
            </a:bodyPr>
            <a:lstStyle/>
            <a:p>
              <a:r>
                <a:rPr lang="fr-FR" dirty="0">
                  <a:solidFill>
                    <a:srgbClr val="FF0000"/>
                  </a:solidFill>
                </a:rPr>
                <a:t>IMAGE ECRAN + TITRE</a:t>
              </a:r>
            </a:p>
          </p:txBody>
        </p:sp>
      </p:grpSp>
    </p:spTree>
    <p:extLst>
      <p:ext uri="{BB962C8B-B14F-4D97-AF65-F5344CB8AC3E}">
        <p14:creationId xmlns:p14="http://schemas.microsoft.com/office/powerpoint/2010/main" val="2516248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DEE06CBF-E6D0-B04E-9E8B-23A0CE957079}"/>
              </a:ext>
            </a:extLst>
          </p:cNvPr>
          <p:cNvGrpSpPr/>
          <p:nvPr/>
        </p:nvGrpSpPr>
        <p:grpSpPr>
          <a:xfrm>
            <a:off x="807837" y="2724750"/>
            <a:ext cx="4667019" cy="1008753"/>
            <a:chOff x="1024654" y="2734177"/>
            <a:chExt cx="4667019" cy="1008753"/>
          </a:xfrm>
        </p:grpSpPr>
        <p:sp>
          <p:nvSpPr>
            <p:cNvPr id="3" name="TITRE">
              <a:extLst>
                <a:ext uri="{FF2B5EF4-FFF2-40B4-BE49-F238E27FC236}">
                  <a16:creationId xmlns:a16="http://schemas.microsoft.com/office/drawing/2014/main" id="{3B76CD89-69C5-5A43-ADE9-38C0B9C7E161}"/>
                </a:ext>
              </a:extLst>
            </p:cNvPr>
            <p:cNvSpPr txBox="1"/>
            <p:nvPr/>
          </p:nvSpPr>
          <p:spPr>
            <a:xfrm>
              <a:off x="1024654" y="3373598"/>
              <a:ext cx="4667019" cy="369332"/>
            </a:xfrm>
            <a:prstGeom prst="rect">
              <a:avLst/>
            </a:prstGeom>
            <a:noFill/>
          </p:spPr>
          <p:txBody>
            <a:bodyPr wrap="square" rtlCol="0">
              <a:spAutoFit/>
            </a:bodyPr>
            <a:lstStyle/>
            <a:p>
              <a:r>
                <a:rPr lang="fr-FR" dirty="0">
                  <a:solidFill>
                    <a:srgbClr val="0070C0"/>
                  </a:solidFill>
                </a:rPr>
                <a:t>NUMERO SLIDE SCHEMA</a:t>
              </a:r>
            </a:p>
          </p:txBody>
        </p:sp>
        <p:sp>
          <p:nvSpPr>
            <p:cNvPr id="4" name="NE PAS EDITER">
              <a:extLst>
                <a:ext uri="{FF2B5EF4-FFF2-40B4-BE49-F238E27FC236}">
                  <a16:creationId xmlns:a16="http://schemas.microsoft.com/office/drawing/2014/main" id="{C3909CC9-9209-5E40-8EDD-EE203208E93E}"/>
                </a:ext>
              </a:extLst>
            </p:cNvPr>
            <p:cNvSpPr txBox="1"/>
            <p:nvPr/>
          </p:nvSpPr>
          <p:spPr>
            <a:xfrm>
              <a:off x="1024654" y="2734177"/>
              <a:ext cx="4461745" cy="369332"/>
            </a:xfrm>
            <a:prstGeom prst="rect">
              <a:avLst/>
            </a:prstGeom>
            <a:noFill/>
          </p:spPr>
          <p:txBody>
            <a:bodyPr wrap="square" rtlCol="0">
              <a:spAutoFit/>
            </a:bodyPr>
            <a:lstStyle/>
            <a:p>
              <a:r>
                <a:rPr lang="fr-FR" dirty="0">
                  <a:solidFill>
                    <a:srgbClr val="FF0000"/>
                  </a:solidFill>
                </a:rPr>
                <a:t>IMAGE ECRAN</a:t>
              </a:r>
            </a:p>
          </p:txBody>
        </p:sp>
      </p:grpSp>
    </p:spTree>
    <p:extLst>
      <p:ext uri="{BB962C8B-B14F-4D97-AF65-F5344CB8AC3E}">
        <p14:creationId xmlns:p14="http://schemas.microsoft.com/office/powerpoint/2010/main" val="3413066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DEE06CBF-E6D0-B04E-9E8B-23A0CE957079}"/>
              </a:ext>
            </a:extLst>
          </p:cNvPr>
          <p:cNvGrpSpPr/>
          <p:nvPr/>
        </p:nvGrpSpPr>
        <p:grpSpPr>
          <a:xfrm>
            <a:off x="807837" y="2724750"/>
            <a:ext cx="4667019" cy="1008753"/>
            <a:chOff x="1024654" y="2734177"/>
            <a:chExt cx="4667019" cy="1008753"/>
          </a:xfrm>
        </p:grpSpPr>
        <p:sp>
          <p:nvSpPr>
            <p:cNvPr id="3" name="TITRE">
              <a:extLst>
                <a:ext uri="{FF2B5EF4-FFF2-40B4-BE49-F238E27FC236}">
                  <a16:creationId xmlns:a16="http://schemas.microsoft.com/office/drawing/2014/main" id="{3B76CD89-69C5-5A43-ADE9-38C0B9C7E161}"/>
                </a:ext>
              </a:extLst>
            </p:cNvPr>
            <p:cNvSpPr txBox="1"/>
            <p:nvPr/>
          </p:nvSpPr>
          <p:spPr>
            <a:xfrm>
              <a:off x="1024654" y="3373598"/>
              <a:ext cx="4667019" cy="369332"/>
            </a:xfrm>
            <a:prstGeom prst="rect">
              <a:avLst/>
            </a:prstGeom>
            <a:noFill/>
          </p:spPr>
          <p:txBody>
            <a:bodyPr wrap="square" rtlCol="0">
              <a:spAutoFit/>
            </a:bodyPr>
            <a:lstStyle/>
            <a:p>
              <a:r>
                <a:rPr lang="fr-FR" dirty="0">
                  <a:solidFill>
                    <a:srgbClr val="0070C0"/>
                  </a:solidFill>
                </a:rPr>
                <a:t>NUMERO SLIDE TABLEAU</a:t>
              </a:r>
            </a:p>
          </p:txBody>
        </p:sp>
        <p:sp>
          <p:nvSpPr>
            <p:cNvPr id="4" name="NE PAS EDITER">
              <a:extLst>
                <a:ext uri="{FF2B5EF4-FFF2-40B4-BE49-F238E27FC236}">
                  <a16:creationId xmlns:a16="http://schemas.microsoft.com/office/drawing/2014/main" id="{C3909CC9-9209-5E40-8EDD-EE203208E93E}"/>
                </a:ext>
              </a:extLst>
            </p:cNvPr>
            <p:cNvSpPr txBox="1"/>
            <p:nvPr/>
          </p:nvSpPr>
          <p:spPr>
            <a:xfrm>
              <a:off x="1024654" y="2734177"/>
              <a:ext cx="4461745" cy="369332"/>
            </a:xfrm>
            <a:prstGeom prst="rect">
              <a:avLst/>
            </a:prstGeom>
            <a:noFill/>
          </p:spPr>
          <p:txBody>
            <a:bodyPr wrap="square" rtlCol="0">
              <a:spAutoFit/>
            </a:bodyPr>
            <a:lstStyle/>
            <a:p>
              <a:r>
                <a:rPr lang="fr-FR" dirty="0">
                  <a:solidFill>
                    <a:srgbClr val="FF0000"/>
                  </a:solidFill>
                </a:rPr>
                <a:t>IMAGE ECRAN</a:t>
              </a:r>
            </a:p>
          </p:txBody>
        </p:sp>
      </p:grpSp>
    </p:spTree>
    <p:extLst>
      <p:ext uri="{BB962C8B-B14F-4D97-AF65-F5344CB8AC3E}">
        <p14:creationId xmlns:p14="http://schemas.microsoft.com/office/powerpoint/2010/main" val="639695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B6C2DAC7-9987-274C-A664-02FF188A8485}"/>
              </a:ext>
            </a:extLst>
          </p:cNvPr>
          <p:cNvGrpSpPr/>
          <p:nvPr/>
        </p:nvGrpSpPr>
        <p:grpSpPr>
          <a:xfrm>
            <a:off x="361504" y="2478996"/>
            <a:ext cx="6379538" cy="3407700"/>
            <a:chOff x="1620076" y="936872"/>
            <a:chExt cx="3975654" cy="2054619"/>
          </a:xfrm>
        </p:grpSpPr>
        <p:sp>
          <p:nvSpPr>
            <p:cNvPr id="3" name="DATE 1">
              <a:extLst>
                <a:ext uri="{FF2B5EF4-FFF2-40B4-BE49-F238E27FC236}">
                  <a16:creationId xmlns:a16="http://schemas.microsoft.com/office/drawing/2014/main" id="{48B076DB-BE3A-9B49-90D1-3D756FB43443}"/>
                </a:ext>
              </a:extLst>
            </p:cNvPr>
            <p:cNvSpPr txBox="1"/>
            <p:nvPr/>
          </p:nvSpPr>
          <p:spPr>
            <a:xfrm>
              <a:off x="1620077" y="1159555"/>
              <a:ext cx="3975652" cy="222683"/>
            </a:xfrm>
            <a:prstGeom prst="rect">
              <a:avLst/>
            </a:prstGeom>
            <a:noFill/>
          </p:spPr>
          <p:txBody>
            <a:bodyPr wrap="square" rtlCol="0">
              <a:spAutoFit/>
            </a:bodyPr>
            <a:lstStyle/>
            <a:p>
              <a:r>
                <a:rPr lang="fr-FR">
                  <a:solidFill>
                    <a:srgbClr val="0070C0"/>
                  </a:solidFill>
                </a:rPr>
                <a:t>1900</a:t>
              </a:r>
            </a:p>
          </p:txBody>
        </p:sp>
        <p:sp>
          <p:nvSpPr>
            <p:cNvPr id="4" name="DATE 2">
              <a:extLst>
                <a:ext uri="{FF2B5EF4-FFF2-40B4-BE49-F238E27FC236}">
                  <a16:creationId xmlns:a16="http://schemas.microsoft.com/office/drawing/2014/main" id="{71BA3C92-DC30-E440-8778-8EE71441D319}"/>
                </a:ext>
              </a:extLst>
            </p:cNvPr>
            <p:cNvSpPr txBox="1"/>
            <p:nvPr/>
          </p:nvSpPr>
          <p:spPr>
            <a:xfrm>
              <a:off x="1620078" y="1347769"/>
              <a:ext cx="3634583" cy="222683"/>
            </a:xfrm>
            <a:prstGeom prst="rect">
              <a:avLst/>
            </a:prstGeom>
            <a:noFill/>
          </p:spPr>
          <p:txBody>
            <a:bodyPr wrap="square" rtlCol="0">
              <a:spAutoFit/>
            </a:bodyPr>
            <a:lstStyle/>
            <a:p>
              <a:r>
                <a:rPr lang="fr-FR">
                  <a:solidFill>
                    <a:srgbClr val="0070C0"/>
                  </a:solidFill>
                </a:rPr>
                <a:t>1900</a:t>
              </a:r>
            </a:p>
          </p:txBody>
        </p:sp>
        <p:sp>
          <p:nvSpPr>
            <p:cNvPr id="5" name="DATE 3">
              <a:extLst>
                <a:ext uri="{FF2B5EF4-FFF2-40B4-BE49-F238E27FC236}">
                  <a16:creationId xmlns:a16="http://schemas.microsoft.com/office/drawing/2014/main" id="{F1421AC4-1BB3-0844-8B28-D2449A14BD1B}"/>
                </a:ext>
              </a:extLst>
            </p:cNvPr>
            <p:cNvSpPr txBox="1"/>
            <p:nvPr/>
          </p:nvSpPr>
          <p:spPr>
            <a:xfrm>
              <a:off x="1620078" y="1565242"/>
              <a:ext cx="3975652" cy="222683"/>
            </a:xfrm>
            <a:prstGeom prst="rect">
              <a:avLst/>
            </a:prstGeom>
            <a:noFill/>
          </p:spPr>
          <p:txBody>
            <a:bodyPr wrap="square" rtlCol="0">
              <a:spAutoFit/>
            </a:bodyPr>
            <a:lstStyle/>
            <a:p>
              <a:r>
                <a:rPr lang="fr-FR">
                  <a:solidFill>
                    <a:srgbClr val="0070C0"/>
                  </a:solidFill>
                </a:rPr>
                <a:t>1900</a:t>
              </a:r>
            </a:p>
          </p:txBody>
        </p:sp>
        <p:sp>
          <p:nvSpPr>
            <p:cNvPr id="6" name="DATE 4">
              <a:extLst>
                <a:ext uri="{FF2B5EF4-FFF2-40B4-BE49-F238E27FC236}">
                  <a16:creationId xmlns:a16="http://schemas.microsoft.com/office/drawing/2014/main" id="{CC759FC2-0481-2744-A7CB-0D56F21108DC}"/>
                </a:ext>
              </a:extLst>
            </p:cNvPr>
            <p:cNvSpPr txBox="1"/>
            <p:nvPr/>
          </p:nvSpPr>
          <p:spPr>
            <a:xfrm>
              <a:off x="1620078" y="1787925"/>
              <a:ext cx="3975652" cy="222683"/>
            </a:xfrm>
            <a:prstGeom prst="rect">
              <a:avLst/>
            </a:prstGeom>
            <a:noFill/>
          </p:spPr>
          <p:txBody>
            <a:bodyPr wrap="square" rtlCol="0">
              <a:spAutoFit/>
            </a:bodyPr>
            <a:lstStyle/>
            <a:p>
              <a:r>
                <a:rPr lang="fr-FR">
                  <a:solidFill>
                    <a:srgbClr val="0070C0"/>
                  </a:solidFill>
                </a:rPr>
                <a:t>1900</a:t>
              </a:r>
            </a:p>
          </p:txBody>
        </p:sp>
        <p:sp>
          <p:nvSpPr>
            <p:cNvPr id="7" name="TEXTE 1">
              <a:extLst>
                <a:ext uri="{FF2B5EF4-FFF2-40B4-BE49-F238E27FC236}">
                  <a16:creationId xmlns:a16="http://schemas.microsoft.com/office/drawing/2014/main" id="{5871D84A-C21E-B64D-BE8D-D7FA4B37E162}"/>
                </a:ext>
              </a:extLst>
            </p:cNvPr>
            <p:cNvSpPr txBox="1"/>
            <p:nvPr/>
          </p:nvSpPr>
          <p:spPr>
            <a:xfrm>
              <a:off x="1620078" y="2038443"/>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8" name="TEXTE 2">
              <a:extLst>
                <a:ext uri="{FF2B5EF4-FFF2-40B4-BE49-F238E27FC236}">
                  <a16:creationId xmlns:a16="http://schemas.microsoft.com/office/drawing/2014/main" id="{54CED798-A7AA-764F-82BB-583CC88ABA4C}"/>
                </a:ext>
              </a:extLst>
            </p:cNvPr>
            <p:cNvSpPr txBox="1"/>
            <p:nvPr/>
          </p:nvSpPr>
          <p:spPr>
            <a:xfrm>
              <a:off x="1620078" y="2281898"/>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0" name="TEXTE 3">
              <a:extLst>
                <a:ext uri="{FF2B5EF4-FFF2-40B4-BE49-F238E27FC236}">
                  <a16:creationId xmlns:a16="http://schemas.microsoft.com/office/drawing/2014/main" id="{A18D4D69-8859-2244-BC7E-3E063D5DE597}"/>
                </a:ext>
              </a:extLst>
            </p:cNvPr>
            <p:cNvSpPr txBox="1"/>
            <p:nvPr/>
          </p:nvSpPr>
          <p:spPr>
            <a:xfrm>
              <a:off x="1620077" y="2525353"/>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1" name="TEXTE 4">
              <a:extLst>
                <a:ext uri="{FF2B5EF4-FFF2-40B4-BE49-F238E27FC236}">
                  <a16:creationId xmlns:a16="http://schemas.microsoft.com/office/drawing/2014/main" id="{00F1F5AB-7A0B-934B-BF10-59313CB77513}"/>
                </a:ext>
              </a:extLst>
            </p:cNvPr>
            <p:cNvSpPr txBox="1"/>
            <p:nvPr/>
          </p:nvSpPr>
          <p:spPr>
            <a:xfrm>
              <a:off x="1620076" y="2768808"/>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9" name="REMPLACER LE X">
              <a:extLst>
                <a:ext uri="{FF2B5EF4-FFF2-40B4-BE49-F238E27FC236}">
                  <a16:creationId xmlns:a16="http://schemas.microsoft.com/office/drawing/2014/main" id="{58303002-38A5-284E-AC70-3721958E63BA}"/>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TIMELINE 4</a:t>
              </a:r>
            </a:p>
          </p:txBody>
        </p:sp>
      </p:grpSp>
    </p:spTree>
    <p:extLst>
      <p:ext uri="{BB962C8B-B14F-4D97-AF65-F5344CB8AC3E}">
        <p14:creationId xmlns:p14="http://schemas.microsoft.com/office/powerpoint/2010/main" val="2637964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8E1A5071-9423-3044-AFC0-F905DDC1F6FB}"/>
              </a:ext>
            </a:extLst>
          </p:cNvPr>
          <p:cNvGrpSpPr/>
          <p:nvPr/>
        </p:nvGrpSpPr>
        <p:grpSpPr>
          <a:xfrm>
            <a:off x="1024654" y="2734177"/>
            <a:ext cx="4461745" cy="2974946"/>
            <a:chOff x="1620078" y="936872"/>
            <a:chExt cx="3975652" cy="1793699"/>
          </a:xfrm>
        </p:grpSpPr>
        <p:sp>
          <p:nvSpPr>
            <p:cNvPr id="3" name="TITRE">
              <a:extLst>
                <a:ext uri="{FF2B5EF4-FFF2-40B4-BE49-F238E27FC236}">
                  <a16:creationId xmlns:a16="http://schemas.microsoft.com/office/drawing/2014/main" id="{84A1A8DE-DB07-E74F-A7F9-54E037C732C5}"/>
                </a:ext>
              </a:extLst>
            </p:cNvPr>
            <p:cNvSpPr txBox="1"/>
            <p:nvPr/>
          </p:nvSpPr>
          <p:spPr>
            <a:xfrm>
              <a:off x="1620078" y="1355805"/>
              <a:ext cx="3388254" cy="222683"/>
            </a:xfrm>
            <a:prstGeom prst="rect">
              <a:avLst/>
            </a:prstGeom>
            <a:noFill/>
          </p:spPr>
          <p:txBody>
            <a:bodyPr wrap="square" rtlCol="0">
              <a:spAutoFit/>
            </a:bodyPr>
            <a:lstStyle/>
            <a:p>
              <a:r>
                <a:rPr lang="fr-FR">
                  <a:solidFill>
                    <a:srgbClr val="0070C0"/>
                  </a:solidFill>
                </a:rPr>
                <a:t>Titre titre</a:t>
              </a:r>
            </a:p>
          </p:txBody>
        </p:sp>
        <p:sp>
          <p:nvSpPr>
            <p:cNvPr id="4" name="POURCENTAGE">
              <a:extLst>
                <a:ext uri="{FF2B5EF4-FFF2-40B4-BE49-F238E27FC236}">
                  <a16:creationId xmlns:a16="http://schemas.microsoft.com/office/drawing/2014/main" id="{40E34C2A-FB1E-7743-9CC7-3B9CC5E8BA42}"/>
                </a:ext>
              </a:extLst>
            </p:cNvPr>
            <p:cNvSpPr txBox="1"/>
            <p:nvPr/>
          </p:nvSpPr>
          <p:spPr>
            <a:xfrm>
              <a:off x="1620078" y="1587918"/>
              <a:ext cx="3975652" cy="222683"/>
            </a:xfrm>
            <a:prstGeom prst="rect">
              <a:avLst/>
            </a:prstGeom>
            <a:noFill/>
          </p:spPr>
          <p:txBody>
            <a:bodyPr wrap="square" rtlCol="0">
              <a:spAutoFit/>
            </a:bodyPr>
            <a:lstStyle/>
            <a:p>
              <a:r>
                <a:rPr lang="fr-FR">
                  <a:solidFill>
                    <a:srgbClr val="0070C0"/>
                  </a:solidFill>
                </a:rPr>
                <a:t>86%</a:t>
              </a:r>
            </a:p>
          </p:txBody>
        </p:sp>
        <p:sp>
          <p:nvSpPr>
            <p:cNvPr id="5" name="TEXTE">
              <a:extLst>
                <a:ext uri="{FF2B5EF4-FFF2-40B4-BE49-F238E27FC236}">
                  <a16:creationId xmlns:a16="http://schemas.microsoft.com/office/drawing/2014/main" id="{5016CC86-4BD5-714F-9B70-A455A76B4776}"/>
                </a:ext>
              </a:extLst>
            </p:cNvPr>
            <p:cNvSpPr txBox="1"/>
            <p:nvPr/>
          </p:nvSpPr>
          <p:spPr>
            <a:xfrm>
              <a:off x="1620078" y="2006851"/>
              <a:ext cx="3975652" cy="72372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6" name="NE PAS EDITER">
              <a:extLst>
                <a:ext uri="{FF2B5EF4-FFF2-40B4-BE49-F238E27FC236}">
                  <a16:creationId xmlns:a16="http://schemas.microsoft.com/office/drawing/2014/main" id="{3779D7F6-B64B-D94F-B32A-FDA9CB46B524}"/>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POURCENTAGE BARRE + TEXTE</a:t>
              </a:r>
            </a:p>
          </p:txBody>
        </p:sp>
      </p:grpSp>
    </p:spTree>
    <p:extLst>
      <p:ext uri="{BB962C8B-B14F-4D97-AF65-F5344CB8AC3E}">
        <p14:creationId xmlns:p14="http://schemas.microsoft.com/office/powerpoint/2010/main" val="1229892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POURCENTAGE">
            <a:extLst>
              <a:ext uri="{FF2B5EF4-FFF2-40B4-BE49-F238E27FC236}">
                <a16:creationId xmlns:a16="http://schemas.microsoft.com/office/drawing/2014/main" id="{9453879B-86EB-4C1D-8FFF-FA4C818CB394}"/>
              </a:ext>
            </a:extLst>
          </p:cNvPr>
          <p:cNvGrpSpPr/>
          <p:nvPr/>
        </p:nvGrpSpPr>
        <p:grpSpPr>
          <a:xfrm>
            <a:off x="-7716780" y="3366781"/>
            <a:ext cx="4461745" cy="2974947"/>
            <a:chOff x="1620078" y="936872"/>
            <a:chExt cx="3975652" cy="1793699"/>
          </a:xfrm>
        </p:grpSpPr>
        <p:sp>
          <p:nvSpPr>
            <p:cNvPr id="119" name="TITRE">
              <a:extLst>
                <a:ext uri="{FF2B5EF4-FFF2-40B4-BE49-F238E27FC236}">
                  <a16:creationId xmlns:a16="http://schemas.microsoft.com/office/drawing/2014/main" id="{E1729D66-7BE5-4E51-A4CB-42901C1F0529}"/>
                </a:ext>
              </a:extLst>
            </p:cNvPr>
            <p:cNvSpPr txBox="1"/>
            <p:nvPr/>
          </p:nvSpPr>
          <p:spPr>
            <a:xfrm>
              <a:off x="1620078" y="1355805"/>
              <a:ext cx="3388254" cy="222683"/>
            </a:xfrm>
            <a:prstGeom prst="rect">
              <a:avLst/>
            </a:prstGeom>
            <a:noFill/>
          </p:spPr>
          <p:txBody>
            <a:bodyPr wrap="square" rtlCol="0">
              <a:spAutoFit/>
            </a:bodyPr>
            <a:lstStyle/>
            <a:p>
              <a:r>
                <a:rPr lang="fr-FR">
                  <a:solidFill>
                    <a:srgbClr val="0070C0"/>
                  </a:solidFill>
                </a:rPr>
                <a:t>Titre titre</a:t>
              </a:r>
            </a:p>
          </p:txBody>
        </p:sp>
        <p:sp>
          <p:nvSpPr>
            <p:cNvPr id="120" name="POURCENTAGE">
              <a:extLst>
                <a:ext uri="{FF2B5EF4-FFF2-40B4-BE49-F238E27FC236}">
                  <a16:creationId xmlns:a16="http://schemas.microsoft.com/office/drawing/2014/main" id="{B9BB45D4-0F9F-474E-9982-6B8E9F662909}"/>
                </a:ext>
              </a:extLst>
            </p:cNvPr>
            <p:cNvSpPr txBox="1"/>
            <p:nvPr/>
          </p:nvSpPr>
          <p:spPr>
            <a:xfrm>
              <a:off x="1620078" y="1587918"/>
              <a:ext cx="3975652" cy="222683"/>
            </a:xfrm>
            <a:prstGeom prst="rect">
              <a:avLst/>
            </a:prstGeom>
            <a:noFill/>
          </p:spPr>
          <p:txBody>
            <a:bodyPr wrap="square" rtlCol="0">
              <a:spAutoFit/>
            </a:bodyPr>
            <a:lstStyle/>
            <a:p>
              <a:r>
                <a:rPr lang="fr-FR">
                  <a:solidFill>
                    <a:srgbClr val="0070C0"/>
                  </a:solidFill>
                </a:rPr>
                <a:t>86%</a:t>
              </a:r>
            </a:p>
          </p:txBody>
        </p:sp>
        <p:sp>
          <p:nvSpPr>
            <p:cNvPr id="121" name="TEXTE">
              <a:extLst>
                <a:ext uri="{FF2B5EF4-FFF2-40B4-BE49-F238E27FC236}">
                  <a16:creationId xmlns:a16="http://schemas.microsoft.com/office/drawing/2014/main" id="{EEB184E1-ACCC-4FA9-BDC6-9B5656E08D2B}"/>
                </a:ext>
              </a:extLst>
            </p:cNvPr>
            <p:cNvSpPr txBox="1"/>
            <p:nvPr/>
          </p:nvSpPr>
          <p:spPr>
            <a:xfrm>
              <a:off x="1620078" y="2006851"/>
              <a:ext cx="3975652" cy="72372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22" name="NE PAS EDITER">
              <a:extLst>
                <a:ext uri="{FF2B5EF4-FFF2-40B4-BE49-F238E27FC236}">
                  <a16:creationId xmlns:a16="http://schemas.microsoft.com/office/drawing/2014/main" id="{C2971868-19A8-4BB5-B3EE-3415DF683A07}"/>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POURCENTAGE BARRE + TEXTE</a:t>
              </a:r>
            </a:p>
          </p:txBody>
        </p:sp>
      </p:grpSp>
      <p:grpSp>
        <p:nvGrpSpPr>
          <p:cNvPr id="117" name="TIMELINE">
            <a:extLst>
              <a:ext uri="{FF2B5EF4-FFF2-40B4-BE49-F238E27FC236}">
                <a16:creationId xmlns:a16="http://schemas.microsoft.com/office/drawing/2014/main" id="{6D0F7B64-6C56-4A10-AEC8-7021F99D3209}"/>
              </a:ext>
            </a:extLst>
          </p:cNvPr>
          <p:cNvGrpSpPr/>
          <p:nvPr/>
        </p:nvGrpSpPr>
        <p:grpSpPr>
          <a:xfrm>
            <a:off x="11849014" y="-4206478"/>
            <a:ext cx="6379539" cy="3407697"/>
            <a:chOff x="1620076" y="936872"/>
            <a:chExt cx="3975654" cy="2054619"/>
          </a:xfrm>
        </p:grpSpPr>
        <p:sp>
          <p:nvSpPr>
            <p:cNvPr id="108" name="DATE 1">
              <a:extLst>
                <a:ext uri="{FF2B5EF4-FFF2-40B4-BE49-F238E27FC236}">
                  <a16:creationId xmlns:a16="http://schemas.microsoft.com/office/drawing/2014/main" id="{61CE904E-2636-4CE4-9EF6-9291589CF3EE}"/>
                </a:ext>
              </a:extLst>
            </p:cNvPr>
            <p:cNvSpPr txBox="1"/>
            <p:nvPr/>
          </p:nvSpPr>
          <p:spPr>
            <a:xfrm>
              <a:off x="1620077" y="1159555"/>
              <a:ext cx="3975652" cy="222683"/>
            </a:xfrm>
            <a:prstGeom prst="rect">
              <a:avLst/>
            </a:prstGeom>
            <a:noFill/>
          </p:spPr>
          <p:txBody>
            <a:bodyPr wrap="square" rtlCol="0">
              <a:spAutoFit/>
            </a:bodyPr>
            <a:lstStyle/>
            <a:p>
              <a:r>
                <a:rPr lang="fr-FR">
                  <a:solidFill>
                    <a:srgbClr val="0070C0"/>
                  </a:solidFill>
                </a:rPr>
                <a:t>1900</a:t>
              </a:r>
            </a:p>
          </p:txBody>
        </p:sp>
        <p:sp>
          <p:nvSpPr>
            <p:cNvPr id="109" name="DATE 2">
              <a:extLst>
                <a:ext uri="{FF2B5EF4-FFF2-40B4-BE49-F238E27FC236}">
                  <a16:creationId xmlns:a16="http://schemas.microsoft.com/office/drawing/2014/main" id="{56F8E64C-A9B0-4063-BCE3-E93ED03CCEB2}"/>
                </a:ext>
              </a:extLst>
            </p:cNvPr>
            <p:cNvSpPr txBox="1"/>
            <p:nvPr/>
          </p:nvSpPr>
          <p:spPr>
            <a:xfrm>
              <a:off x="1620078" y="1347769"/>
              <a:ext cx="3634583" cy="222683"/>
            </a:xfrm>
            <a:prstGeom prst="rect">
              <a:avLst/>
            </a:prstGeom>
            <a:noFill/>
          </p:spPr>
          <p:txBody>
            <a:bodyPr wrap="square" rtlCol="0">
              <a:spAutoFit/>
            </a:bodyPr>
            <a:lstStyle/>
            <a:p>
              <a:r>
                <a:rPr lang="fr-FR">
                  <a:solidFill>
                    <a:srgbClr val="0070C0"/>
                  </a:solidFill>
                </a:rPr>
                <a:t>1900</a:t>
              </a:r>
            </a:p>
          </p:txBody>
        </p:sp>
        <p:sp>
          <p:nvSpPr>
            <p:cNvPr id="110" name="DATE 3">
              <a:extLst>
                <a:ext uri="{FF2B5EF4-FFF2-40B4-BE49-F238E27FC236}">
                  <a16:creationId xmlns:a16="http://schemas.microsoft.com/office/drawing/2014/main" id="{B62A95EB-E176-4727-A0FD-51BF7D6DC39A}"/>
                </a:ext>
              </a:extLst>
            </p:cNvPr>
            <p:cNvSpPr txBox="1"/>
            <p:nvPr/>
          </p:nvSpPr>
          <p:spPr>
            <a:xfrm>
              <a:off x="1620078" y="1565242"/>
              <a:ext cx="3975652" cy="222683"/>
            </a:xfrm>
            <a:prstGeom prst="rect">
              <a:avLst/>
            </a:prstGeom>
            <a:noFill/>
          </p:spPr>
          <p:txBody>
            <a:bodyPr wrap="square" rtlCol="0">
              <a:spAutoFit/>
            </a:bodyPr>
            <a:lstStyle/>
            <a:p>
              <a:r>
                <a:rPr lang="fr-FR">
                  <a:solidFill>
                    <a:srgbClr val="0070C0"/>
                  </a:solidFill>
                </a:rPr>
                <a:t>1900</a:t>
              </a:r>
            </a:p>
          </p:txBody>
        </p:sp>
        <p:sp>
          <p:nvSpPr>
            <p:cNvPr id="111" name="DATE 4">
              <a:extLst>
                <a:ext uri="{FF2B5EF4-FFF2-40B4-BE49-F238E27FC236}">
                  <a16:creationId xmlns:a16="http://schemas.microsoft.com/office/drawing/2014/main" id="{9949C066-2160-45AB-AF0D-2E34938C90DD}"/>
                </a:ext>
              </a:extLst>
            </p:cNvPr>
            <p:cNvSpPr txBox="1"/>
            <p:nvPr/>
          </p:nvSpPr>
          <p:spPr>
            <a:xfrm>
              <a:off x="1620078" y="1787925"/>
              <a:ext cx="3975652" cy="222683"/>
            </a:xfrm>
            <a:prstGeom prst="rect">
              <a:avLst/>
            </a:prstGeom>
            <a:noFill/>
          </p:spPr>
          <p:txBody>
            <a:bodyPr wrap="square" rtlCol="0">
              <a:spAutoFit/>
            </a:bodyPr>
            <a:lstStyle/>
            <a:p>
              <a:r>
                <a:rPr lang="fr-FR">
                  <a:solidFill>
                    <a:srgbClr val="0070C0"/>
                  </a:solidFill>
                </a:rPr>
                <a:t>1900</a:t>
              </a:r>
            </a:p>
          </p:txBody>
        </p:sp>
        <p:sp>
          <p:nvSpPr>
            <p:cNvPr id="112" name="TEXTE 1">
              <a:extLst>
                <a:ext uri="{FF2B5EF4-FFF2-40B4-BE49-F238E27FC236}">
                  <a16:creationId xmlns:a16="http://schemas.microsoft.com/office/drawing/2014/main" id="{2F3A92BC-3199-4DC1-92A0-D858A5DBFEA1}"/>
                </a:ext>
              </a:extLst>
            </p:cNvPr>
            <p:cNvSpPr txBox="1"/>
            <p:nvPr/>
          </p:nvSpPr>
          <p:spPr>
            <a:xfrm>
              <a:off x="1620078" y="2038443"/>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13" name="TEXTE 2">
              <a:extLst>
                <a:ext uri="{FF2B5EF4-FFF2-40B4-BE49-F238E27FC236}">
                  <a16:creationId xmlns:a16="http://schemas.microsoft.com/office/drawing/2014/main" id="{5876D02B-5AB3-48ED-9C37-4C355EBB9AF4}"/>
                </a:ext>
              </a:extLst>
            </p:cNvPr>
            <p:cNvSpPr txBox="1"/>
            <p:nvPr/>
          </p:nvSpPr>
          <p:spPr>
            <a:xfrm>
              <a:off x="1620078" y="2281898"/>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14" name="TEXTE 3">
              <a:extLst>
                <a:ext uri="{FF2B5EF4-FFF2-40B4-BE49-F238E27FC236}">
                  <a16:creationId xmlns:a16="http://schemas.microsoft.com/office/drawing/2014/main" id="{5513BE35-8FA5-467C-939B-252DAB854C3F}"/>
                </a:ext>
              </a:extLst>
            </p:cNvPr>
            <p:cNvSpPr txBox="1"/>
            <p:nvPr/>
          </p:nvSpPr>
          <p:spPr>
            <a:xfrm>
              <a:off x="1620077" y="2525353"/>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15" name="TEXTE 4">
              <a:extLst>
                <a:ext uri="{FF2B5EF4-FFF2-40B4-BE49-F238E27FC236}">
                  <a16:creationId xmlns:a16="http://schemas.microsoft.com/office/drawing/2014/main" id="{E92FAB5E-BE93-4F3F-B29B-38B5528E9B14}"/>
                </a:ext>
              </a:extLst>
            </p:cNvPr>
            <p:cNvSpPr txBox="1"/>
            <p:nvPr/>
          </p:nvSpPr>
          <p:spPr>
            <a:xfrm>
              <a:off x="1620076" y="2768808"/>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16" name="REMPLACER LE X">
              <a:extLst>
                <a:ext uri="{FF2B5EF4-FFF2-40B4-BE49-F238E27FC236}">
                  <a16:creationId xmlns:a16="http://schemas.microsoft.com/office/drawing/2014/main" id="{A535C681-C7A3-4794-9357-5442A5716B6A}"/>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TIMELINE 4</a:t>
              </a:r>
            </a:p>
          </p:txBody>
        </p:sp>
      </p:grpSp>
      <p:grpSp>
        <p:nvGrpSpPr>
          <p:cNvPr id="59" name="IMAGE/SCHEMA PLEIN ECRAN + TITRE">
            <a:extLst>
              <a:ext uri="{FF2B5EF4-FFF2-40B4-BE49-F238E27FC236}">
                <a16:creationId xmlns:a16="http://schemas.microsoft.com/office/drawing/2014/main" id="{03B2EAB8-F981-422C-B93B-E578413E2DA6}"/>
              </a:ext>
            </a:extLst>
          </p:cNvPr>
          <p:cNvGrpSpPr/>
          <p:nvPr/>
        </p:nvGrpSpPr>
        <p:grpSpPr>
          <a:xfrm>
            <a:off x="7765903" y="-3730962"/>
            <a:ext cx="3994322" cy="3043198"/>
            <a:chOff x="6701871" y="3982997"/>
            <a:chExt cx="3994322" cy="3043198"/>
          </a:xfrm>
        </p:grpSpPr>
        <p:pic>
          <p:nvPicPr>
            <p:cNvPr id="104" name="ICONE A PERSONNALISER">
              <a:extLst>
                <a:ext uri="{FF2B5EF4-FFF2-40B4-BE49-F238E27FC236}">
                  <a16:creationId xmlns:a16="http://schemas.microsoft.com/office/drawing/2014/main" id="{2A8AC7C1-06C5-45B4-A768-96333F0EF020}"/>
                </a:ext>
              </a:extLst>
            </p:cNvPr>
            <p:cNvPicPr>
              <a:picLocks noChangeAspect="1"/>
            </p:cNvPicPr>
            <p:nvPr/>
          </p:nvPicPr>
          <p:blipFill>
            <a:blip r:embed="rId2"/>
            <a:stretch>
              <a:fillRect/>
            </a:stretch>
          </p:blipFill>
          <p:spPr>
            <a:xfrm>
              <a:off x="6884104" y="5270336"/>
              <a:ext cx="2633788" cy="1755859"/>
            </a:xfrm>
            <a:prstGeom prst="rect">
              <a:avLst/>
            </a:prstGeom>
          </p:spPr>
        </p:pic>
        <p:sp>
          <p:nvSpPr>
            <p:cNvPr id="105" name="TITRE">
              <a:extLst>
                <a:ext uri="{FF2B5EF4-FFF2-40B4-BE49-F238E27FC236}">
                  <a16:creationId xmlns:a16="http://schemas.microsoft.com/office/drawing/2014/main" id="{E194A3B7-2A7E-46CA-A783-F024EDA0276D}"/>
                </a:ext>
              </a:extLst>
            </p:cNvPr>
            <p:cNvSpPr txBox="1"/>
            <p:nvPr/>
          </p:nvSpPr>
          <p:spPr>
            <a:xfrm>
              <a:off x="6701871" y="4422172"/>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106" name="NE PAS EDITER">
              <a:extLst>
                <a:ext uri="{FF2B5EF4-FFF2-40B4-BE49-F238E27FC236}">
                  <a16:creationId xmlns:a16="http://schemas.microsoft.com/office/drawing/2014/main" id="{03A068AC-3E37-4347-AAAA-69CF17B140A2}"/>
                </a:ext>
              </a:extLst>
            </p:cNvPr>
            <p:cNvSpPr txBox="1"/>
            <p:nvPr/>
          </p:nvSpPr>
          <p:spPr>
            <a:xfrm>
              <a:off x="6701871" y="3982997"/>
              <a:ext cx="3724354" cy="369332"/>
            </a:xfrm>
            <a:prstGeom prst="rect">
              <a:avLst/>
            </a:prstGeom>
            <a:noFill/>
          </p:spPr>
          <p:txBody>
            <a:bodyPr wrap="square">
              <a:spAutoFit/>
            </a:bodyPr>
            <a:lstStyle/>
            <a:p>
              <a:r>
                <a:rPr lang="fr-FR">
                  <a:solidFill>
                    <a:srgbClr val="FF0000"/>
                  </a:solidFill>
                </a:rPr>
                <a:t>IMAGE ECRAN + TITRE</a:t>
              </a:r>
            </a:p>
          </p:txBody>
        </p:sp>
      </p:grpSp>
      <p:grpSp>
        <p:nvGrpSpPr>
          <p:cNvPr id="45" name="IMAGE/SCHEMA PLEIN ECRAN">
            <a:extLst>
              <a:ext uri="{FF2B5EF4-FFF2-40B4-BE49-F238E27FC236}">
                <a16:creationId xmlns:a16="http://schemas.microsoft.com/office/drawing/2014/main" id="{64C29439-025E-41D4-9BD8-21B2A793B140}"/>
              </a:ext>
            </a:extLst>
          </p:cNvPr>
          <p:cNvGrpSpPr/>
          <p:nvPr/>
        </p:nvGrpSpPr>
        <p:grpSpPr>
          <a:xfrm>
            <a:off x="4240440" y="-3447629"/>
            <a:ext cx="3724354" cy="2274169"/>
            <a:chOff x="6701871" y="3982997"/>
            <a:chExt cx="3724354" cy="2274169"/>
          </a:xfrm>
        </p:grpSpPr>
        <p:pic>
          <p:nvPicPr>
            <p:cNvPr id="101" name="ICONE A PERSONNALISER" descr="Une image contenant flèche&#10;&#10;Description générée automatiquement">
              <a:extLst>
                <a:ext uri="{FF2B5EF4-FFF2-40B4-BE49-F238E27FC236}">
                  <a16:creationId xmlns:a16="http://schemas.microsoft.com/office/drawing/2014/main" id="{BCB6A796-B915-4501-961E-0A7C2B11C429}"/>
                </a:ext>
              </a:extLst>
            </p:cNvPr>
            <p:cNvPicPr>
              <a:picLocks noChangeAspect="1"/>
            </p:cNvPicPr>
            <p:nvPr/>
          </p:nvPicPr>
          <p:blipFill>
            <a:blip r:embed="rId2"/>
            <a:stretch>
              <a:fillRect/>
            </a:stretch>
          </p:blipFill>
          <p:spPr>
            <a:xfrm>
              <a:off x="6818402" y="4520517"/>
              <a:ext cx="2608175" cy="1736649"/>
            </a:xfrm>
            <a:prstGeom prst="rect">
              <a:avLst/>
            </a:prstGeom>
          </p:spPr>
        </p:pic>
        <p:sp>
          <p:nvSpPr>
            <p:cNvPr id="102" name="NE PAS EDITER">
              <a:extLst>
                <a:ext uri="{FF2B5EF4-FFF2-40B4-BE49-F238E27FC236}">
                  <a16:creationId xmlns:a16="http://schemas.microsoft.com/office/drawing/2014/main" id="{62B0A040-5C13-4C7A-A7BF-1B0200E969CA}"/>
                </a:ext>
              </a:extLst>
            </p:cNvPr>
            <p:cNvSpPr txBox="1"/>
            <p:nvPr/>
          </p:nvSpPr>
          <p:spPr>
            <a:xfrm>
              <a:off x="6701871" y="3982997"/>
              <a:ext cx="3724354" cy="369332"/>
            </a:xfrm>
            <a:prstGeom prst="rect">
              <a:avLst/>
            </a:prstGeom>
            <a:noFill/>
          </p:spPr>
          <p:txBody>
            <a:bodyPr wrap="square">
              <a:spAutoFit/>
            </a:bodyPr>
            <a:lstStyle/>
            <a:p>
              <a:r>
                <a:rPr lang="fr-FR">
                  <a:solidFill>
                    <a:srgbClr val="FF0000"/>
                  </a:solidFill>
                </a:rPr>
                <a:t>IMAGE ECRAN</a:t>
              </a:r>
            </a:p>
          </p:txBody>
        </p:sp>
      </p:grpSp>
      <p:grpSp>
        <p:nvGrpSpPr>
          <p:cNvPr id="40" name="IMAGE + TITRE">
            <a:extLst>
              <a:ext uri="{FF2B5EF4-FFF2-40B4-BE49-F238E27FC236}">
                <a16:creationId xmlns:a16="http://schemas.microsoft.com/office/drawing/2014/main" id="{3D90392D-79EC-4198-8695-B2CDE4173579}"/>
              </a:ext>
            </a:extLst>
          </p:cNvPr>
          <p:cNvGrpSpPr/>
          <p:nvPr/>
        </p:nvGrpSpPr>
        <p:grpSpPr>
          <a:xfrm>
            <a:off x="318431" y="-3730961"/>
            <a:ext cx="3994322" cy="2838291"/>
            <a:chOff x="6701871" y="3982997"/>
            <a:chExt cx="3994322" cy="2838291"/>
          </a:xfrm>
        </p:grpSpPr>
        <p:pic>
          <p:nvPicPr>
            <p:cNvPr id="97" name="ICONE A PERSONNALISER">
              <a:extLst>
                <a:ext uri="{FF2B5EF4-FFF2-40B4-BE49-F238E27FC236}">
                  <a16:creationId xmlns:a16="http://schemas.microsoft.com/office/drawing/2014/main" id="{C6E48B44-5504-4D81-8CC8-0A1BC25B17C7}"/>
                </a:ext>
              </a:extLst>
            </p:cNvPr>
            <p:cNvPicPr>
              <a:picLocks noChangeAspect="1"/>
            </p:cNvPicPr>
            <p:nvPr/>
          </p:nvPicPr>
          <p:blipFill>
            <a:blip r:embed="rId2"/>
            <a:stretch>
              <a:fillRect/>
            </a:stretch>
          </p:blipFill>
          <p:spPr>
            <a:xfrm>
              <a:off x="6794457" y="4924555"/>
              <a:ext cx="2845099" cy="1896733"/>
            </a:xfrm>
            <a:prstGeom prst="rect">
              <a:avLst/>
            </a:prstGeom>
          </p:spPr>
        </p:pic>
        <p:sp>
          <p:nvSpPr>
            <p:cNvPr id="98" name="TITRE">
              <a:extLst>
                <a:ext uri="{FF2B5EF4-FFF2-40B4-BE49-F238E27FC236}">
                  <a16:creationId xmlns:a16="http://schemas.microsoft.com/office/drawing/2014/main" id="{6D28F734-E893-4BA0-BC39-35E38BEFF64A}"/>
                </a:ext>
              </a:extLst>
            </p:cNvPr>
            <p:cNvSpPr txBox="1"/>
            <p:nvPr/>
          </p:nvSpPr>
          <p:spPr>
            <a:xfrm>
              <a:off x="6701871" y="4422172"/>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99" name="NE PAS EDITER">
              <a:extLst>
                <a:ext uri="{FF2B5EF4-FFF2-40B4-BE49-F238E27FC236}">
                  <a16:creationId xmlns:a16="http://schemas.microsoft.com/office/drawing/2014/main" id="{C451DE22-C2C7-42DA-B937-42657F290D32}"/>
                </a:ext>
              </a:extLst>
            </p:cNvPr>
            <p:cNvSpPr txBox="1"/>
            <p:nvPr/>
          </p:nvSpPr>
          <p:spPr>
            <a:xfrm>
              <a:off x="6701871" y="3982997"/>
              <a:ext cx="3724354" cy="369332"/>
            </a:xfrm>
            <a:prstGeom prst="rect">
              <a:avLst/>
            </a:prstGeom>
            <a:noFill/>
          </p:spPr>
          <p:txBody>
            <a:bodyPr wrap="square">
              <a:spAutoFit/>
            </a:bodyPr>
            <a:lstStyle/>
            <a:p>
              <a:r>
                <a:rPr lang="fr-FR">
                  <a:solidFill>
                    <a:srgbClr val="FF0000"/>
                  </a:solidFill>
                </a:rPr>
                <a:t>IMAGE + TITRE</a:t>
              </a:r>
            </a:p>
          </p:txBody>
        </p:sp>
      </p:grpSp>
      <p:grpSp>
        <p:nvGrpSpPr>
          <p:cNvPr id="35" name="IMAGE">
            <a:extLst>
              <a:ext uri="{FF2B5EF4-FFF2-40B4-BE49-F238E27FC236}">
                <a16:creationId xmlns:a16="http://schemas.microsoft.com/office/drawing/2014/main" id="{04EDA995-0DD7-4A52-B685-570B082F9A69}"/>
              </a:ext>
            </a:extLst>
          </p:cNvPr>
          <p:cNvGrpSpPr/>
          <p:nvPr/>
        </p:nvGrpSpPr>
        <p:grpSpPr>
          <a:xfrm>
            <a:off x="-4040918" y="-3246346"/>
            <a:ext cx="3724354" cy="2824858"/>
            <a:chOff x="6701871" y="3982997"/>
            <a:chExt cx="3724354" cy="2824858"/>
          </a:xfrm>
        </p:grpSpPr>
        <p:pic>
          <p:nvPicPr>
            <p:cNvPr id="94" name="ICONE A PERSONNALISER" descr="Une image contenant flèche&#10;&#10;Description générée automatiquement">
              <a:extLst>
                <a:ext uri="{FF2B5EF4-FFF2-40B4-BE49-F238E27FC236}">
                  <a16:creationId xmlns:a16="http://schemas.microsoft.com/office/drawing/2014/main" id="{D225FEE9-6D16-45D3-A452-51C40627183D}"/>
                </a:ext>
              </a:extLst>
            </p:cNvPr>
            <p:cNvPicPr>
              <a:picLocks noChangeAspect="1"/>
            </p:cNvPicPr>
            <p:nvPr/>
          </p:nvPicPr>
          <p:blipFill>
            <a:blip r:embed="rId2"/>
            <a:stretch>
              <a:fillRect/>
            </a:stretch>
          </p:blipFill>
          <p:spPr>
            <a:xfrm>
              <a:off x="6754368" y="4546131"/>
              <a:ext cx="3389385" cy="2261724"/>
            </a:xfrm>
            <a:prstGeom prst="rect">
              <a:avLst/>
            </a:prstGeom>
          </p:spPr>
        </p:pic>
        <p:sp>
          <p:nvSpPr>
            <p:cNvPr id="95" name="NE PAS EDITER">
              <a:extLst>
                <a:ext uri="{FF2B5EF4-FFF2-40B4-BE49-F238E27FC236}">
                  <a16:creationId xmlns:a16="http://schemas.microsoft.com/office/drawing/2014/main" id="{C6B145AD-B4B4-4EFD-A934-205819AEAA66}"/>
                </a:ext>
              </a:extLst>
            </p:cNvPr>
            <p:cNvSpPr txBox="1"/>
            <p:nvPr/>
          </p:nvSpPr>
          <p:spPr>
            <a:xfrm>
              <a:off x="6701871" y="3982997"/>
              <a:ext cx="3724354" cy="369332"/>
            </a:xfrm>
            <a:prstGeom prst="rect">
              <a:avLst/>
            </a:prstGeom>
            <a:noFill/>
          </p:spPr>
          <p:txBody>
            <a:bodyPr wrap="square">
              <a:spAutoFit/>
            </a:bodyPr>
            <a:lstStyle/>
            <a:p>
              <a:r>
                <a:rPr lang="fr-FR">
                  <a:solidFill>
                    <a:srgbClr val="FF0000"/>
                  </a:solidFill>
                </a:rPr>
                <a:t>IMAGE</a:t>
              </a:r>
            </a:p>
          </p:txBody>
        </p:sp>
      </p:grpSp>
      <p:grpSp>
        <p:nvGrpSpPr>
          <p:cNvPr id="22" name="MOT CLE">
            <a:extLst>
              <a:ext uri="{FF2B5EF4-FFF2-40B4-BE49-F238E27FC236}">
                <a16:creationId xmlns:a16="http://schemas.microsoft.com/office/drawing/2014/main" id="{B716C5BF-C096-4833-8107-E0BD48604C18}"/>
              </a:ext>
            </a:extLst>
          </p:cNvPr>
          <p:cNvGrpSpPr/>
          <p:nvPr/>
        </p:nvGrpSpPr>
        <p:grpSpPr>
          <a:xfrm>
            <a:off x="-5475644" y="625378"/>
            <a:ext cx="3994322" cy="2169474"/>
            <a:chOff x="6701871" y="3982997"/>
            <a:chExt cx="3994322" cy="2169474"/>
          </a:xfrm>
        </p:grpSpPr>
        <p:pic>
          <p:nvPicPr>
            <p:cNvPr id="90" name="ICONE A PERSONNALISER">
              <a:extLst>
                <a:ext uri="{FF2B5EF4-FFF2-40B4-BE49-F238E27FC236}">
                  <a16:creationId xmlns:a16="http://schemas.microsoft.com/office/drawing/2014/main" id="{C86B5628-0462-4230-9735-2A16177F25DA}"/>
                </a:ext>
              </a:extLst>
            </p:cNvPr>
            <p:cNvPicPr>
              <a:picLocks noChangeAspect="1"/>
            </p:cNvPicPr>
            <p:nvPr/>
          </p:nvPicPr>
          <p:blipFill>
            <a:blip r:embed="rId3"/>
            <a:stretch>
              <a:fillRect/>
            </a:stretch>
          </p:blipFill>
          <p:spPr>
            <a:xfrm>
              <a:off x="6884104" y="5093909"/>
              <a:ext cx="1058562" cy="1058562"/>
            </a:xfrm>
            <a:prstGeom prst="rect">
              <a:avLst/>
            </a:prstGeom>
          </p:spPr>
        </p:pic>
        <p:sp>
          <p:nvSpPr>
            <p:cNvPr id="91" name="TEXTE">
              <a:extLst>
                <a:ext uri="{FF2B5EF4-FFF2-40B4-BE49-F238E27FC236}">
                  <a16:creationId xmlns:a16="http://schemas.microsoft.com/office/drawing/2014/main" id="{BBEC114C-50AF-4AE1-910A-409018959850}"/>
                </a:ext>
              </a:extLst>
            </p:cNvPr>
            <p:cNvSpPr txBox="1"/>
            <p:nvPr/>
          </p:nvSpPr>
          <p:spPr>
            <a:xfrm>
              <a:off x="6701871" y="4422172"/>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sp>
          <p:nvSpPr>
            <p:cNvPr id="92" name="NE PAS EDITER">
              <a:extLst>
                <a:ext uri="{FF2B5EF4-FFF2-40B4-BE49-F238E27FC236}">
                  <a16:creationId xmlns:a16="http://schemas.microsoft.com/office/drawing/2014/main" id="{ABD58E21-E648-4435-9D3D-A05467C8D82B}"/>
                </a:ext>
              </a:extLst>
            </p:cNvPr>
            <p:cNvSpPr txBox="1"/>
            <p:nvPr/>
          </p:nvSpPr>
          <p:spPr>
            <a:xfrm>
              <a:off x="6701871" y="3982997"/>
              <a:ext cx="3724354" cy="369332"/>
            </a:xfrm>
            <a:prstGeom prst="rect">
              <a:avLst/>
            </a:prstGeom>
            <a:noFill/>
          </p:spPr>
          <p:txBody>
            <a:bodyPr wrap="square">
              <a:spAutoFit/>
            </a:bodyPr>
            <a:lstStyle/>
            <a:p>
              <a:r>
                <a:rPr lang="fr-FR">
                  <a:solidFill>
                    <a:srgbClr val="FF0000"/>
                  </a:solidFill>
                </a:rPr>
                <a:t>MOT CLE 1</a:t>
              </a:r>
            </a:p>
          </p:txBody>
        </p:sp>
      </p:grpSp>
      <p:grpSp>
        <p:nvGrpSpPr>
          <p:cNvPr id="17" name="LISTE NUMEROTEE + TITRE">
            <a:extLst>
              <a:ext uri="{FF2B5EF4-FFF2-40B4-BE49-F238E27FC236}">
                <a16:creationId xmlns:a16="http://schemas.microsoft.com/office/drawing/2014/main" id="{2E47F561-DFAB-4C2A-95EE-C02BA257D3CE}"/>
              </a:ext>
            </a:extLst>
          </p:cNvPr>
          <p:cNvGrpSpPr/>
          <p:nvPr/>
        </p:nvGrpSpPr>
        <p:grpSpPr>
          <a:xfrm>
            <a:off x="-3507809" y="-6829175"/>
            <a:ext cx="6379536" cy="2294055"/>
            <a:chOff x="1620077" y="936872"/>
            <a:chExt cx="3975653" cy="1383165"/>
          </a:xfrm>
        </p:grpSpPr>
        <p:sp>
          <p:nvSpPr>
            <p:cNvPr id="84" name="LISTE 3">
              <a:extLst>
                <a:ext uri="{FF2B5EF4-FFF2-40B4-BE49-F238E27FC236}">
                  <a16:creationId xmlns:a16="http://schemas.microsoft.com/office/drawing/2014/main" id="{D81528E3-0D42-4A96-A33D-EDDFB96C25D8}"/>
                </a:ext>
              </a:extLst>
            </p:cNvPr>
            <p:cNvSpPr txBox="1"/>
            <p:nvPr/>
          </p:nvSpPr>
          <p:spPr>
            <a:xfrm>
              <a:off x="1620078" y="2097354"/>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85" name="LISTE 2">
              <a:extLst>
                <a:ext uri="{FF2B5EF4-FFF2-40B4-BE49-F238E27FC236}">
                  <a16:creationId xmlns:a16="http://schemas.microsoft.com/office/drawing/2014/main" id="{6F31B808-3A5E-425C-B811-32D715FFD855}"/>
                </a:ext>
              </a:extLst>
            </p:cNvPr>
            <p:cNvSpPr txBox="1"/>
            <p:nvPr/>
          </p:nvSpPr>
          <p:spPr>
            <a:xfrm>
              <a:off x="1620078" y="1757677"/>
              <a:ext cx="3975652"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 </a:t>
              </a:r>
            </a:p>
          </p:txBody>
        </p:sp>
        <p:sp>
          <p:nvSpPr>
            <p:cNvPr id="86" name="LISTE 1">
              <a:extLst>
                <a:ext uri="{FF2B5EF4-FFF2-40B4-BE49-F238E27FC236}">
                  <a16:creationId xmlns:a16="http://schemas.microsoft.com/office/drawing/2014/main" id="{B54BB5E2-8B2B-4EE8-AE32-137DD61CF572}"/>
                </a:ext>
              </a:extLst>
            </p:cNvPr>
            <p:cNvSpPr txBox="1"/>
            <p:nvPr/>
          </p:nvSpPr>
          <p:spPr>
            <a:xfrm>
              <a:off x="1620078" y="1418000"/>
              <a:ext cx="3634583" cy="222683"/>
            </a:xfrm>
            <a:prstGeom prst="rect">
              <a:avLst/>
            </a:prstGeom>
            <a:noFill/>
          </p:spPr>
          <p:txBody>
            <a:bodyPr wrap="square" rtlCol="0">
              <a:spAutoFit/>
            </a:bodyPr>
            <a:lstStyle/>
            <a:p>
              <a:r>
                <a:rPr lang="fr-FR" err="1">
                  <a:solidFill>
                    <a:srgbClr val="2F5496"/>
                  </a:solidFill>
                </a:rPr>
                <a:t>Lorem</a:t>
              </a:r>
              <a:r>
                <a:rPr lang="fr-FR">
                  <a:solidFill>
                    <a:srgbClr val="2F5496"/>
                  </a:solidFill>
                </a:rPr>
                <a:t> </a:t>
              </a:r>
              <a:r>
                <a:rPr lang="fr-FR" err="1">
                  <a:solidFill>
                    <a:srgbClr val="2F5496"/>
                  </a:solidFill>
                </a:rPr>
                <a:t>ipsum</a:t>
              </a:r>
              <a:r>
                <a:rPr lang="fr-FR">
                  <a:solidFill>
                    <a:srgbClr val="2F5496"/>
                  </a:solidFill>
                </a:rPr>
                <a:t> </a:t>
              </a:r>
              <a:r>
                <a:rPr lang="fr-FR" err="1">
                  <a:solidFill>
                    <a:srgbClr val="2F5496"/>
                  </a:solidFill>
                </a:rPr>
                <a:t>dolor</a:t>
              </a:r>
              <a:r>
                <a:rPr lang="fr-FR">
                  <a:solidFill>
                    <a:srgbClr val="2F5496"/>
                  </a:solidFill>
                </a:rPr>
                <a:t> </a:t>
              </a:r>
              <a:r>
                <a:rPr lang="fr-FR" err="1">
                  <a:solidFill>
                    <a:srgbClr val="2F5496"/>
                  </a:solidFill>
                </a:rPr>
                <a:t>sit</a:t>
              </a:r>
              <a:r>
                <a:rPr lang="fr-FR">
                  <a:solidFill>
                    <a:srgbClr val="2F5496"/>
                  </a:solidFill>
                </a:rPr>
                <a:t> </a:t>
              </a:r>
              <a:r>
                <a:rPr lang="fr-FR" err="1">
                  <a:solidFill>
                    <a:srgbClr val="2F5496"/>
                  </a:solidFill>
                </a:rPr>
                <a:t>amet</a:t>
              </a:r>
              <a:r>
                <a:rPr lang="fr-FR">
                  <a:solidFill>
                    <a:srgbClr val="2F5496"/>
                  </a:solidFill>
                </a:rPr>
                <a:t>, </a:t>
              </a:r>
              <a:r>
                <a:rPr lang="fr-FR" err="1">
                  <a:solidFill>
                    <a:srgbClr val="2F5496"/>
                  </a:solidFill>
                </a:rPr>
                <a:t>consectetur</a:t>
              </a:r>
              <a:r>
                <a:rPr lang="fr-FR">
                  <a:solidFill>
                    <a:srgbClr val="2F5496"/>
                  </a:solidFill>
                </a:rPr>
                <a:t> </a:t>
              </a:r>
              <a:r>
                <a:rPr lang="fr-FR" err="1">
                  <a:solidFill>
                    <a:srgbClr val="2F5496"/>
                  </a:solidFill>
                </a:rPr>
                <a:t>adipiscing</a:t>
              </a:r>
              <a:r>
                <a:rPr lang="fr-FR">
                  <a:solidFill>
                    <a:srgbClr val="2F5496"/>
                  </a:solidFill>
                </a:rPr>
                <a:t> </a:t>
              </a:r>
              <a:r>
                <a:rPr lang="fr-FR" err="1">
                  <a:solidFill>
                    <a:srgbClr val="2F5496"/>
                  </a:solidFill>
                </a:rPr>
                <a:t>elit</a:t>
              </a:r>
              <a:r>
                <a:rPr lang="fr-FR">
                  <a:solidFill>
                    <a:srgbClr val="2F5496"/>
                  </a:solidFill>
                </a:rPr>
                <a:t>.</a:t>
              </a:r>
            </a:p>
          </p:txBody>
        </p:sp>
        <p:sp>
          <p:nvSpPr>
            <p:cNvPr id="87" name="TITRE">
              <a:extLst>
                <a:ext uri="{FF2B5EF4-FFF2-40B4-BE49-F238E27FC236}">
                  <a16:creationId xmlns:a16="http://schemas.microsoft.com/office/drawing/2014/main" id="{D1761324-0591-403B-8722-5D80B357B2AD}"/>
                </a:ext>
              </a:extLst>
            </p:cNvPr>
            <p:cNvSpPr txBox="1"/>
            <p:nvPr/>
          </p:nvSpPr>
          <p:spPr>
            <a:xfrm>
              <a:off x="1620077" y="1159555"/>
              <a:ext cx="3975652" cy="222683"/>
            </a:xfrm>
            <a:prstGeom prst="rect">
              <a:avLst/>
            </a:prstGeom>
            <a:noFill/>
          </p:spPr>
          <p:txBody>
            <a:bodyPr wrap="square" rtlCol="0">
              <a:spAutoFit/>
            </a:bodyPr>
            <a:lstStyle/>
            <a:p>
              <a:r>
                <a:rPr lang="fr-FR">
                  <a:solidFill>
                    <a:srgbClr val="2F5496"/>
                  </a:solidFill>
                </a:rPr>
                <a:t>TITRE</a:t>
              </a:r>
            </a:p>
          </p:txBody>
        </p:sp>
        <p:sp>
          <p:nvSpPr>
            <p:cNvPr id="88" name="REMPLACER LE X">
              <a:extLst>
                <a:ext uri="{FF2B5EF4-FFF2-40B4-BE49-F238E27FC236}">
                  <a16:creationId xmlns:a16="http://schemas.microsoft.com/office/drawing/2014/main" id="{52A5C21F-2A31-4ECE-84A7-67DC76FCC6DD}"/>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1-LISTE CHIFFRE XL + TITRE</a:t>
              </a:r>
            </a:p>
          </p:txBody>
        </p:sp>
      </p:grpSp>
      <p:grpSp>
        <p:nvGrpSpPr>
          <p:cNvPr id="16" name="LISTE NUMEROTEE">
            <a:extLst>
              <a:ext uri="{FF2B5EF4-FFF2-40B4-BE49-F238E27FC236}">
                <a16:creationId xmlns:a16="http://schemas.microsoft.com/office/drawing/2014/main" id="{D5C58624-14CE-40AA-8F61-2E35524A8CAD}"/>
              </a:ext>
            </a:extLst>
          </p:cNvPr>
          <p:cNvGrpSpPr/>
          <p:nvPr/>
        </p:nvGrpSpPr>
        <p:grpSpPr>
          <a:xfrm>
            <a:off x="9526435" y="8678958"/>
            <a:ext cx="6379535" cy="1993409"/>
            <a:chOff x="1620078" y="936872"/>
            <a:chExt cx="3975652" cy="1201895"/>
          </a:xfrm>
        </p:grpSpPr>
        <p:sp>
          <p:nvSpPr>
            <p:cNvPr id="80" name="LISTE 3">
              <a:extLst>
                <a:ext uri="{FF2B5EF4-FFF2-40B4-BE49-F238E27FC236}">
                  <a16:creationId xmlns:a16="http://schemas.microsoft.com/office/drawing/2014/main" id="{65137B17-3216-488B-905A-F9B0602D0B4B}"/>
                </a:ext>
              </a:extLst>
            </p:cNvPr>
            <p:cNvSpPr txBox="1"/>
            <p:nvPr/>
          </p:nvSpPr>
          <p:spPr>
            <a:xfrm>
              <a:off x="1620078" y="1916084"/>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81" name="LISTE 2">
              <a:extLst>
                <a:ext uri="{FF2B5EF4-FFF2-40B4-BE49-F238E27FC236}">
                  <a16:creationId xmlns:a16="http://schemas.microsoft.com/office/drawing/2014/main" id="{831733A0-AE71-4B19-B045-B08B235A23A3}"/>
                </a:ext>
              </a:extLst>
            </p:cNvPr>
            <p:cNvSpPr txBox="1"/>
            <p:nvPr/>
          </p:nvSpPr>
          <p:spPr>
            <a:xfrm>
              <a:off x="1620078" y="1576407"/>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82" name="LISTE 1">
              <a:extLst>
                <a:ext uri="{FF2B5EF4-FFF2-40B4-BE49-F238E27FC236}">
                  <a16:creationId xmlns:a16="http://schemas.microsoft.com/office/drawing/2014/main" id="{2E665B7C-7DE7-46E3-BFA2-0174106A156B}"/>
                </a:ext>
              </a:extLst>
            </p:cNvPr>
            <p:cNvSpPr txBox="1"/>
            <p:nvPr/>
          </p:nvSpPr>
          <p:spPr>
            <a:xfrm>
              <a:off x="1620078" y="1236730"/>
              <a:ext cx="3634583"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83" name="REMPLACER LE X">
              <a:extLst>
                <a:ext uri="{FF2B5EF4-FFF2-40B4-BE49-F238E27FC236}">
                  <a16:creationId xmlns:a16="http://schemas.microsoft.com/office/drawing/2014/main" id="{E7DBF6EC-619C-4AF6-8ECB-080CA59BB97A}"/>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1-LISTE CHIFFRE XL</a:t>
              </a:r>
            </a:p>
          </p:txBody>
        </p:sp>
      </p:grpSp>
      <p:grpSp>
        <p:nvGrpSpPr>
          <p:cNvPr id="15" name="LISTE PUCE + TITRE">
            <a:extLst>
              <a:ext uri="{FF2B5EF4-FFF2-40B4-BE49-F238E27FC236}">
                <a16:creationId xmlns:a16="http://schemas.microsoft.com/office/drawing/2014/main" id="{36A794DC-DB82-48B9-A6A7-B08A04B0029B}"/>
              </a:ext>
            </a:extLst>
          </p:cNvPr>
          <p:cNvGrpSpPr/>
          <p:nvPr/>
        </p:nvGrpSpPr>
        <p:grpSpPr>
          <a:xfrm>
            <a:off x="3148248" y="7080024"/>
            <a:ext cx="6379536" cy="3420799"/>
            <a:chOff x="1620077" y="936872"/>
            <a:chExt cx="3975653" cy="2062518"/>
          </a:xfrm>
        </p:grpSpPr>
        <p:sp>
          <p:nvSpPr>
            <p:cNvPr id="72" name="LISTE 5">
              <a:extLst>
                <a:ext uri="{FF2B5EF4-FFF2-40B4-BE49-F238E27FC236}">
                  <a16:creationId xmlns:a16="http://schemas.microsoft.com/office/drawing/2014/main" id="{86C380E6-F6A8-40EF-A1C0-E39BF227B962}"/>
                </a:ext>
              </a:extLst>
            </p:cNvPr>
            <p:cNvSpPr txBox="1"/>
            <p:nvPr/>
          </p:nvSpPr>
          <p:spPr>
            <a:xfrm>
              <a:off x="1620078" y="2776707"/>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73" name="LISTE 4">
              <a:extLst>
                <a:ext uri="{FF2B5EF4-FFF2-40B4-BE49-F238E27FC236}">
                  <a16:creationId xmlns:a16="http://schemas.microsoft.com/office/drawing/2014/main" id="{AECF79E2-4890-4C88-A825-75763B09B5EB}"/>
                </a:ext>
              </a:extLst>
            </p:cNvPr>
            <p:cNvSpPr txBox="1"/>
            <p:nvPr/>
          </p:nvSpPr>
          <p:spPr>
            <a:xfrm>
              <a:off x="1620078" y="2437030"/>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74" name="LISTE 3">
              <a:extLst>
                <a:ext uri="{FF2B5EF4-FFF2-40B4-BE49-F238E27FC236}">
                  <a16:creationId xmlns:a16="http://schemas.microsoft.com/office/drawing/2014/main" id="{5E86668B-651B-4024-A2E5-0D7C2AD4A2E2}"/>
                </a:ext>
              </a:extLst>
            </p:cNvPr>
            <p:cNvSpPr txBox="1"/>
            <p:nvPr/>
          </p:nvSpPr>
          <p:spPr>
            <a:xfrm>
              <a:off x="1620078" y="2097354"/>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75" name="LISTE 2">
              <a:extLst>
                <a:ext uri="{FF2B5EF4-FFF2-40B4-BE49-F238E27FC236}">
                  <a16:creationId xmlns:a16="http://schemas.microsoft.com/office/drawing/2014/main" id="{A33136C3-74A7-4452-B228-4E0DD282FBE5}"/>
                </a:ext>
              </a:extLst>
            </p:cNvPr>
            <p:cNvSpPr txBox="1"/>
            <p:nvPr/>
          </p:nvSpPr>
          <p:spPr>
            <a:xfrm>
              <a:off x="1620078" y="1757677"/>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76" name="LISTE 1">
              <a:extLst>
                <a:ext uri="{FF2B5EF4-FFF2-40B4-BE49-F238E27FC236}">
                  <a16:creationId xmlns:a16="http://schemas.microsoft.com/office/drawing/2014/main" id="{E7880A09-4D2E-461D-9E22-3A4BF0AC4E3B}"/>
                </a:ext>
              </a:extLst>
            </p:cNvPr>
            <p:cNvSpPr txBox="1"/>
            <p:nvPr/>
          </p:nvSpPr>
          <p:spPr>
            <a:xfrm>
              <a:off x="1620078" y="1418000"/>
              <a:ext cx="3634583"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77" name="TITRE">
              <a:extLst>
                <a:ext uri="{FF2B5EF4-FFF2-40B4-BE49-F238E27FC236}">
                  <a16:creationId xmlns:a16="http://schemas.microsoft.com/office/drawing/2014/main" id="{42C6B1A7-FD88-4F16-98A5-C185E33800AF}"/>
                </a:ext>
              </a:extLst>
            </p:cNvPr>
            <p:cNvSpPr txBox="1"/>
            <p:nvPr/>
          </p:nvSpPr>
          <p:spPr>
            <a:xfrm>
              <a:off x="1620077" y="1159555"/>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78" name="REMPLACER LE X">
              <a:extLst>
                <a:ext uri="{FF2B5EF4-FFF2-40B4-BE49-F238E27FC236}">
                  <a16:creationId xmlns:a16="http://schemas.microsoft.com/office/drawing/2014/main" id="{1BC383A9-5F1B-4C9B-A737-B8E48CE14271}"/>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LISTE SIMPLE XL + TITRE</a:t>
              </a:r>
            </a:p>
          </p:txBody>
        </p:sp>
      </p:grpSp>
      <p:grpSp>
        <p:nvGrpSpPr>
          <p:cNvPr id="11" name="LISTE PUCE">
            <a:extLst>
              <a:ext uri="{FF2B5EF4-FFF2-40B4-BE49-F238E27FC236}">
                <a16:creationId xmlns:a16="http://schemas.microsoft.com/office/drawing/2014/main" id="{01936196-26A9-4E74-961A-8661CB832602}"/>
              </a:ext>
            </a:extLst>
          </p:cNvPr>
          <p:cNvGrpSpPr/>
          <p:nvPr/>
        </p:nvGrpSpPr>
        <p:grpSpPr>
          <a:xfrm>
            <a:off x="-2991293" y="5839052"/>
            <a:ext cx="6379535" cy="3120153"/>
            <a:chOff x="1620078" y="936872"/>
            <a:chExt cx="3975652" cy="1881248"/>
          </a:xfrm>
        </p:grpSpPr>
        <p:sp>
          <p:nvSpPr>
            <p:cNvPr id="65" name="LISTE 5">
              <a:extLst>
                <a:ext uri="{FF2B5EF4-FFF2-40B4-BE49-F238E27FC236}">
                  <a16:creationId xmlns:a16="http://schemas.microsoft.com/office/drawing/2014/main" id="{51DA4D02-67DF-496C-829E-C6E137451383}"/>
                </a:ext>
              </a:extLst>
            </p:cNvPr>
            <p:cNvSpPr txBox="1"/>
            <p:nvPr/>
          </p:nvSpPr>
          <p:spPr>
            <a:xfrm>
              <a:off x="1620078" y="2595437"/>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66" name="LISTE 4">
              <a:extLst>
                <a:ext uri="{FF2B5EF4-FFF2-40B4-BE49-F238E27FC236}">
                  <a16:creationId xmlns:a16="http://schemas.microsoft.com/office/drawing/2014/main" id="{38CCE2E4-8B9E-408A-85DC-246A996B79CD}"/>
                </a:ext>
              </a:extLst>
            </p:cNvPr>
            <p:cNvSpPr txBox="1"/>
            <p:nvPr/>
          </p:nvSpPr>
          <p:spPr>
            <a:xfrm>
              <a:off x="1620078" y="2255760"/>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67" name="LISTE 3">
              <a:extLst>
                <a:ext uri="{FF2B5EF4-FFF2-40B4-BE49-F238E27FC236}">
                  <a16:creationId xmlns:a16="http://schemas.microsoft.com/office/drawing/2014/main" id="{01843EA8-2056-4FCC-94CF-A4E6690B902D}"/>
                </a:ext>
              </a:extLst>
            </p:cNvPr>
            <p:cNvSpPr txBox="1"/>
            <p:nvPr/>
          </p:nvSpPr>
          <p:spPr>
            <a:xfrm>
              <a:off x="1620078" y="1916084"/>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68" name="LISTE 2">
              <a:extLst>
                <a:ext uri="{FF2B5EF4-FFF2-40B4-BE49-F238E27FC236}">
                  <a16:creationId xmlns:a16="http://schemas.microsoft.com/office/drawing/2014/main" id="{7D01F1B8-3E1B-4748-A068-3184AF786728}"/>
                </a:ext>
              </a:extLst>
            </p:cNvPr>
            <p:cNvSpPr txBox="1"/>
            <p:nvPr/>
          </p:nvSpPr>
          <p:spPr>
            <a:xfrm>
              <a:off x="1620078" y="1576407"/>
              <a:ext cx="3975652"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69" name="LISTE 1">
              <a:extLst>
                <a:ext uri="{FF2B5EF4-FFF2-40B4-BE49-F238E27FC236}">
                  <a16:creationId xmlns:a16="http://schemas.microsoft.com/office/drawing/2014/main" id="{171F27D0-0159-4F75-9A85-779C6CD847CE}"/>
                </a:ext>
              </a:extLst>
            </p:cNvPr>
            <p:cNvSpPr txBox="1"/>
            <p:nvPr/>
          </p:nvSpPr>
          <p:spPr>
            <a:xfrm>
              <a:off x="1620078" y="1236730"/>
              <a:ext cx="3634583" cy="222683"/>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70" name="REMPLACER LE X">
              <a:extLst>
                <a:ext uri="{FF2B5EF4-FFF2-40B4-BE49-F238E27FC236}">
                  <a16:creationId xmlns:a16="http://schemas.microsoft.com/office/drawing/2014/main" id="{7CD38C0D-8BF4-4B3B-B609-28F3B3DFB0B9}"/>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LISTE SIMPLE XL</a:t>
              </a:r>
            </a:p>
          </p:txBody>
        </p:sp>
      </p:grpSp>
      <p:grpSp>
        <p:nvGrpSpPr>
          <p:cNvPr id="6" name="CHECK LIST">
            <a:extLst>
              <a:ext uri="{FF2B5EF4-FFF2-40B4-BE49-F238E27FC236}">
                <a16:creationId xmlns:a16="http://schemas.microsoft.com/office/drawing/2014/main" id="{D096A279-0050-4103-B858-D5E835D80877}"/>
              </a:ext>
            </a:extLst>
          </p:cNvPr>
          <p:cNvGrpSpPr/>
          <p:nvPr/>
        </p:nvGrpSpPr>
        <p:grpSpPr>
          <a:xfrm>
            <a:off x="17184394" y="4292269"/>
            <a:ext cx="4461745" cy="3539858"/>
            <a:chOff x="1620078" y="936872"/>
            <a:chExt cx="3975652" cy="2134304"/>
          </a:xfrm>
        </p:grpSpPr>
        <p:sp>
          <p:nvSpPr>
            <p:cNvPr id="60" name="CHECKLIST 4">
              <a:extLst>
                <a:ext uri="{FF2B5EF4-FFF2-40B4-BE49-F238E27FC236}">
                  <a16:creationId xmlns:a16="http://schemas.microsoft.com/office/drawing/2014/main" id="{F04B1369-E599-482F-A732-A014F0E23667}"/>
                </a:ext>
              </a:extLst>
            </p:cNvPr>
            <p:cNvSpPr txBox="1"/>
            <p:nvPr/>
          </p:nvSpPr>
          <p:spPr>
            <a:xfrm>
              <a:off x="1620078" y="2681480"/>
              <a:ext cx="3975652"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61" name="CHECKLIST 3">
              <a:extLst>
                <a:ext uri="{FF2B5EF4-FFF2-40B4-BE49-F238E27FC236}">
                  <a16:creationId xmlns:a16="http://schemas.microsoft.com/office/drawing/2014/main" id="{A92BAADE-A6CB-4883-B4F6-4E1B4BA5714B}"/>
                </a:ext>
              </a:extLst>
            </p:cNvPr>
            <p:cNvSpPr txBox="1"/>
            <p:nvPr/>
          </p:nvSpPr>
          <p:spPr>
            <a:xfrm>
              <a:off x="1620078" y="2199896"/>
              <a:ext cx="3975652"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62" name="CHECKLIST 2">
              <a:extLst>
                <a:ext uri="{FF2B5EF4-FFF2-40B4-BE49-F238E27FC236}">
                  <a16:creationId xmlns:a16="http://schemas.microsoft.com/office/drawing/2014/main" id="{A00579A8-14B3-4048-9A7F-02DC1FAD1A94}"/>
                </a:ext>
              </a:extLst>
            </p:cNvPr>
            <p:cNvSpPr txBox="1"/>
            <p:nvPr/>
          </p:nvSpPr>
          <p:spPr>
            <a:xfrm>
              <a:off x="1620078" y="1718313"/>
              <a:ext cx="3975652"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63" name="CHECKLIST 1">
              <a:extLst>
                <a:ext uri="{FF2B5EF4-FFF2-40B4-BE49-F238E27FC236}">
                  <a16:creationId xmlns:a16="http://schemas.microsoft.com/office/drawing/2014/main" id="{37C340B9-976E-470A-98E5-0ABFD78A4FB2}"/>
                </a:ext>
              </a:extLst>
            </p:cNvPr>
            <p:cNvSpPr txBox="1"/>
            <p:nvPr/>
          </p:nvSpPr>
          <p:spPr>
            <a:xfrm>
              <a:off x="1620078" y="1236730"/>
              <a:ext cx="3634583"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64" name="REMPLACER LE X">
              <a:extLst>
                <a:ext uri="{FF2B5EF4-FFF2-40B4-BE49-F238E27FC236}">
                  <a16:creationId xmlns:a16="http://schemas.microsoft.com/office/drawing/2014/main" id="{128143F1-6FCA-4960-9DFE-42BE67382020}"/>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CHECK LIST XL</a:t>
              </a:r>
            </a:p>
          </p:txBody>
        </p:sp>
      </p:grpSp>
      <p:grpSp>
        <p:nvGrpSpPr>
          <p:cNvPr id="5" name="SOMMAIRE">
            <a:extLst>
              <a:ext uri="{FF2B5EF4-FFF2-40B4-BE49-F238E27FC236}">
                <a16:creationId xmlns:a16="http://schemas.microsoft.com/office/drawing/2014/main" id="{B01003CF-12A7-4067-928B-5BF40F468063}"/>
              </a:ext>
            </a:extLst>
          </p:cNvPr>
          <p:cNvGrpSpPr/>
          <p:nvPr/>
        </p:nvGrpSpPr>
        <p:grpSpPr>
          <a:xfrm>
            <a:off x="11035245" y="4293787"/>
            <a:ext cx="6166882" cy="4084529"/>
            <a:chOff x="1620078" y="733052"/>
            <a:chExt cx="4108292" cy="2462701"/>
          </a:xfrm>
        </p:grpSpPr>
        <p:sp>
          <p:nvSpPr>
            <p:cNvPr id="46" name="SQUENCE 6 TEXTE">
              <a:extLst>
                <a:ext uri="{FF2B5EF4-FFF2-40B4-BE49-F238E27FC236}">
                  <a16:creationId xmlns:a16="http://schemas.microsoft.com/office/drawing/2014/main" id="{B8BDA40C-DC9A-499D-8161-EB14ACF59096}"/>
                </a:ext>
              </a:extLst>
            </p:cNvPr>
            <p:cNvSpPr txBox="1"/>
            <p:nvPr/>
          </p:nvSpPr>
          <p:spPr>
            <a:xfrm>
              <a:off x="1620078" y="2991627"/>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47" name="SQUENCE 6">
              <a:extLst>
                <a:ext uri="{FF2B5EF4-FFF2-40B4-BE49-F238E27FC236}">
                  <a16:creationId xmlns:a16="http://schemas.microsoft.com/office/drawing/2014/main" id="{8AF65B60-6042-4C5C-8988-80DB9ADD07AE}"/>
                </a:ext>
              </a:extLst>
            </p:cNvPr>
            <p:cNvSpPr txBox="1"/>
            <p:nvPr/>
          </p:nvSpPr>
          <p:spPr>
            <a:xfrm>
              <a:off x="1620078" y="2848441"/>
              <a:ext cx="3975652" cy="204126"/>
            </a:xfrm>
            <a:prstGeom prst="rect">
              <a:avLst/>
            </a:prstGeom>
            <a:noFill/>
          </p:spPr>
          <p:txBody>
            <a:bodyPr wrap="square" rtlCol="0">
              <a:spAutoFit/>
            </a:bodyPr>
            <a:lstStyle/>
            <a:p>
              <a:r>
                <a:rPr lang="fr-FR" sz="1600">
                  <a:solidFill>
                    <a:srgbClr val="0070C0"/>
                  </a:solidFill>
                </a:rPr>
                <a:t>Séquence 6</a:t>
              </a:r>
            </a:p>
          </p:txBody>
        </p:sp>
        <p:sp>
          <p:nvSpPr>
            <p:cNvPr id="48" name="SQUENCE 5 TEXTE">
              <a:extLst>
                <a:ext uri="{FF2B5EF4-FFF2-40B4-BE49-F238E27FC236}">
                  <a16:creationId xmlns:a16="http://schemas.microsoft.com/office/drawing/2014/main" id="{0BFFF2B2-EDB1-4008-BD4A-BF6C0A32C861}"/>
                </a:ext>
              </a:extLst>
            </p:cNvPr>
            <p:cNvSpPr txBox="1"/>
            <p:nvPr/>
          </p:nvSpPr>
          <p:spPr>
            <a:xfrm>
              <a:off x="1620078" y="2593309"/>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49" name="SQUENCE 5">
              <a:extLst>
                <a:ext uri="{FF2B5EF4-FFF2-40B4-BE49-F238E27FC236}">
                  <a16:creationId xmlns:a16="http://schemas.microsoft.com/office/drawing/2014/main" id="{BE734795-D6E7-49A1-BAD4-039A221474F7}"/>
                </a:ext>
              </a:extLst>
            </p:cNvPr>
            <p:cNvSpPr txBox="1"/>
            <p:nvPr/>
          </p:nvSpPr>
          <p:spPr>
            <a:xfrm>
              <a:off x="1620078" y="2450122"/>
              <a:ext cx="3975652" cy="204126"/>
            </a:xfrm>
            <a:prstGeom prst="rect">
              <a:avLst/>
            </a:prstGeom>
            <a:noFill/>
          </p:spPr>
          <p:txBody>
            <a:bodyPr wrap="square" rtlCol="0">
              <a:spAutoFit/>
            </a:bodyPr>
            <a:lstStyle/>
            <a:p>
              <a:r>
                <a:rPr lang="fr-FR" sz="1600">
                  <a:solidFill>
                    <a:srgbClr val="0070C0"/>
                  </a:solidFill>
                </a:rPr>
                <a:t>Séquence 5</a:t>
              </a:r>
            </a:p>
          </p:txBody>
        </p:sp>
        <p:sp>
          <p:nvSpPr>
            <p:cNvPr id="50" name="SQUENCE 4 TEXTE">
              <a:extLst>
                <a:ext uri="{FF2B5EF4-FFF2-40B4-BE49-F238E27FC236}">
                  <a16:creationId xmlns:a16="http://schemas.microsoft.com/office/drawing/2014/main" id="{7BF52FF9-3053-4CBF-9539-0E3F5C27BA68}"/>
                </a:ext>
              </a:extLst>
            </p:cNvPr>
            <p:cNvSpPr txBox="1"/>
            <p:nvPr/>
          </p:nvSpPr>
          <p:spPr>
            <a:xfrm>
              <a:off x="1620078" y="2220632"/>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51" name="SQUENCE 4">
              <a:extLst>
                <a:ext uri="{FF2B5EF4-FFF2-40B4-BE49-F238E27FC236}">
                  <a16:creationId xmlns:a16="http://schemas.microsoft.com/office/drawing/2014/main" id="{CE7EDEB3-CFAD-493E-9C6D-5EF17182A668}"/>
                </a:ext>
              </a:extLst>
            </p:cNvPr>
            <p:cNvSpPr txBox="1"/>
            <p:nvPr/>
          </p:nvSpPr>
          <p:spPr>
            <a:xfrm>
              <a:off x="1620078" y="2077449"/>
              <a:ext cx="3975652" cy="204126"/>
            </a:xfrm>
            <a:prstGeom prst="rect">
              <a:avLst/>
            </a:prstGeom>
            <a:noFill/>
          </p:spPr>
          <p:txBody>
            <a:bodyPr wrap="square" rtlCol="0">
              <a:spAutoFit/>
            </a:bodyPr>
            <a:lstStyle/>
            <a:p>
              <a:r>
                <a:rPr lang="fr-FR" sz="1600">
                  <a:solidFill>
                    <a:srgbClr val="0070C0"/>
                  </a:solidFill>
                </a:rPr>
                <a:t>Séquence 4</a:t>
              </a:r>
            </a:p>
          </p:txBody>
        </p:sp>
        <p:sp>
          <p:nvSpPr>
            <p:cNvPr id="52" name="SQUENCE 3 TEXTE">
              <a:extLst>
                <a:ext uri="{FF2B5EF4-FFF2-40B4-BE49-F238E27FC236}">
                  <a16:creationId xmlns:a16="http://schemas.microsoft.com/office/drawing/2014/main" id="{DF22B05C-A2A5-4150-90BF-A17324397E0D}"/>
                </a:ext>
              </a:extLst>
            </p:cNvPr>
            <p:cNvSpPr txBox="1"/>
            <p:nvPr/>
          </p:nvSpPr>
          <p:spPr>
            <a:xfrm>
              <a:off x="1620078" y="1860778"/>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53" name="SQUENCE 3">
              <a:extLst>
                <a:ext uri="{FF2B5EF4-FFF2-40B4-BE49-F238E27FC236}">
                  <a16:creationId xmlns:a16="http://schemas.microsoft.com/office/drawing/2014/main" id="{407B48A1-9671-4D0A-AA7C-507EB2BF4926}"/>
                </a:ext>
              </a:extLst>
            </p:cNvPr>
            <p:cNvSpPr txBox="1"/>
            <p:nvPr/>
          </p:nvSpPr>
          <p:spPr>
            <a:xfrm>
              <a:off x="1620078" y="1717595"/>
              <a:ext cx="3975652" cy="204126"/>
            </a:xfrm>
            <a:prstGeom prst="rect">
              <a:avLst/>
            </a:prstGeom>
            <a:noFill/>
          </p:spPr>
          <p:txBody>
            <a:bodyPr wrap="square" rtlCol="0">
              <a:spAutoFit/>
            </a:bodyPr>
            <a:lstStyle/>
            <a:p>
              <a:r>
                <a:rPr lang="fr-FR" sz="1600">
                  <a:solidFill>
                    <a:srgbClr val="0070C0"/>
                  </a:solidFill>
                </a:rPr>
                <a:t>Séquence 3</a:t>
              </a:r>
            </a:p>
          </p:txBody>
        </p:sp>
        <p:sp>
          <p:nvSpPr>
            <p:cNvPr id="54" name="SQUENCE 2 TEXTE">
              <a:extLst>
                <a:ext uri="{FF2B5EF4-FFF2-40B4-BE49-F238E27FC236}">
                  <a16:creationId xmlns:a16="http://schemas.microsoft.com/office/drawing/2014/main" id="{45CEE5F5-B9D3-4927-9C46-DEFD3D2D86B0}"/>
                </a:ext>
              </a:extLst>
            </p:cNvPr>
            <p:cNvSpPr txBox="1"/>
            <p:nvPr/>
          </p:nvSpPr>
          <p:spPr>
            <a:xfrm>
              <a:off x="1620078" y="1500929"/>
              <a:ext cx="397565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a:t>
              </a:r>
            </a:p>
          </p:txBody>
        </p:sp>
        <p:sp>
          <p:nvSpPr>
            <p:cNvPr id="55" name="SQUENCE 2">
              <a:extLst>
                <a:ext uri="{FF2B5EF4-FFF2-40B4-BE49-F238E27FC236}">
                  <a16:creationId xmlns:a16="http://schemas.microsoft.com/office/drawing/2014/main" id="{420109C5-5BD9-4DE7-B309-6467A6B096C8}"/>
                </a:ext>
              </a:extLst>
            </p:cNvPr>
            <p:cNvSpPr txBox="1"/>
            <p:nvPr/>
          </p:nvSpPr>
          <p:spPr>
            <a:xfrm>
              <a:off x="1620078" y="1357743"/>
              <a:ext cx="3975652" cy="204126"/>
            </a:xfrm>
            <a:prstGeom prst="rect">
              <a:avLst/>
            </a:prstGeom>
            <a:noFill/>
          </p:spPr>
          <p:txBody>
            <a:bodyPr wrap="square" rtlCol="0">
              <a:spAutoFit/>
            </a:bodyPr>
            <a:lstStyle/>
            <a:p>
              <a:r>
                <a:rPr lang="fr-FR" sz="1600">
                  <a:solidFill>
                    <a:srgbClr val="0070C0"/>
                  </a:solidFill>
                </a:rPr>
                <a:t>Séquence 2</a:t>
              </a:r>
            </a:p>
          </p:txBody>
        </p:sp>
        <p:sp>
          <p:nvSpPr>
            <p:cNvPr id="56" name="SQUENCE 1 TEXTE">
              <a:extLst>
                <a:ext uri="{FF2B5EF4-FFF2-40B4-BE49-F238E27FC236}">
                  <a16:creationId xmlns:a16="http://schemas.microsoft.com/office/drawing/2014/main" id="{9FBA2F8F-ED41-4098-A146-8179CC0FC642}"/>
                </a:ext>
              </a:extLst>
            </p:cNvPr>
            <p:cNvSpPr txBox="1"/>
            <p:nvPr/>
          </p:nvSpPr>
          <p:spPr>
            <a:xfrm>
              <a:off x="1620078" y="1126753"/>
              <a:ext cx="4108292" cy="204126"/>
            </a:xfrm>
            <a:prstGeom prst="rect">
              <a:avLst/>
            </a:prstGeom>
            <a:noFill/>
          </p:spPr>
          <p:txBody>
            <a:bodyPr wrap="square" rtlCol="0">
              <a:spAutoFit/>
            </a:bodyPr>
            <a:lstStyle/>
            <a:p>
              <a:r>
                <a:rPr lang="fr-FR" sz="1600" err="1">
                  <a:solidFill>
                    <a:srgbClr val="0070C0"/>
                  </a:solidFill>
                </a:rPr>
                <a:t>Lorem</a:t>
              </a:r>
              <a:r>
                <a:rPr lang="fr-FR" sz="1600">
                  <a:solidFill>
                    <a:srgbClr val="0070C0"/>
                  </a:solidFill>
                </a:rPr>
                <a:t> </a:t>
              </a:r>
              <a:r>
                <a:rPr lang="fr-FR" sz="1600" err="1">
                  <a:solidFill>
                    <a:srgbClr val="0070C0"/>
                  </a:solidFill>
                </a:rPr>
                <a:t>ipsum</a:t>
              </a:r>
              <a:r>
                <a:rPr lang="fr-FR" sz="1600">
                  <a:solidFill>
                    <a:srgbClr val="0070C0"/>
                  </a:solidFill>
                </a:rPr>
                <a:t> </a:t>
              </a:r>
              <a:r>
                <a:rPr lang="fr-FR" sz="1600" err="1">
                  <a:solidFill>
                    <a:srgbClr val="0070C0"/>
                  </a:solidFill>
                </a:rPr>
                <a:t>dolor</a:t>
              </a:r>
              <a:r>
                <a:rPr lang="fr-FR" sz="1600">
                  <a:solidFill>
                    <a:srgbClr val="0070C0"/>
                  </a:solidFill>
                </a:rPr>
                <a:t> </a:t>
              </a:r>
              <a:r>
                <a:rPr lang="fr-FR" sz="1600" err="1">
                  <a:solidFill>
                    <a:srgbClr val="0070C0"/>
                  </a:solidFill>
                </a:rPr>
                <a:t>sit</a:t>
              </a:r>
              <a:r>
                <a:rPr lang="fr-FR" sz="1600">
                  <a:solidFill>
                    <a:srgbClr val="0070C0"/>
                  </a:solidFill>
                </a:rPr>
                <a:t> </a:t>
              </a:r>
              <a:r>
                <a:rPr lang="fr-FR" sz="1600" err="1">
                  <a:solidFill>
                    <a:srgbClr val="0070C0"/>
                  </a:solidFill>
                </a:rPr>
                <a:t>amet</a:t>
              </a:r>
              <a:r>
                <a:rPr lang="fr-FR" sz="1600">
                  <a:solidFill>
                    <a:srgbClr val="0070C0"/>
                  </a:solidFill>
                </a:rPr>
                <a:t>, </a:t>
              </a:r>
              <a:r>
                <a:rPr lang="fr-FR" sz="1600" err="1">
                  <a:solidFill>
                    <a:srgbClr val="0070C0"/>
                  </a:solidFill>
                </a:rPr>
                <a:t>consectetur</a:t>
              </a:r>
              <a:r>
                <a:rPr lang="fr-FR" sz="1600">
                  <a:solidFill>
                    <a:srgbClr val="0070C0"/>
                  </a:solidFill>
                </a:rPr>
                <a:t> </a:t>
              </a:r>
              <a:r>
                <a:rPr lang="fr-FR" sz="1600" err="1">
                  <a:solidFill>
                    <a:srgbClr val="0070C0"/>
                  </a:solidFill>
                </a:rPr>
                <a:t>adipiscing</a:t>
              </a:r>
              <a:r>
                <a:rPr lang="fr-FR" sz="1600">
                  <a:solidFill>
                    <a:srgbClr val="0070C0"/>
                  </a:solidFill>
                </a:rPr>
                <a:t> </a:t>
              </a:r>
              <a:r>
                <a:rPr lang="fr-FR" sz="1600" err="1">
                  <a:solidFill>
                    <a:srgbClr val="0070C0"/>
                  </a:solidFill>
                </a:rPr>
                <a:t>elit</a:t>
              </a:r>
              <a:r>
                <a:rPr lang="fr-FR" sz="1600">
                  <a:solidFill>
                    <a:srgbClr val="0070C0"/>
                  </a:solidFill>
                </a:rPr>
                <a:t>. </a:t>
              </a:r>
            </a:p>
          </p:txBody>
        </p:sp>
        <p:sp>
          <p:nvSpPr>
            <p:cNvPr id="57" name="SQUENCE 1">
              <a:extLst>
                <a:ext uri="{FF2B5EF4-FFF2-40B4-BE49-F238E27FC236}">
                  <a16:creationId xmlns:a16="http://schemas.microsoft.com/office/drawing/2014/main" id="{C9A814AA-0BDC-45BD-8D04-B23FA14C894B}"/>
                </a:ext>
              </a:extLst>
            </p:cNvPr>
            <p:cNvSpPr txBox="1"/>
            <p:nvPr/>
          </p:nvSpPr>
          <p:spPr>
            <a:xfrm>
              <a:off x="1620078" y="955735"/>
              <a:ext cx="3634583" cy="204126"/>
            </a:xfrm>
            <a:prstGeom prst="rect">
              <a:avLst/>
            </a:prstGeom>
            <a:noFill/>
          </p:spPr>
          <p:txBody>
            <a:bodyPr wrap="square" rtlCol="0">
              <a:spAutoFit/>
            </a:bodyPr>
            <a:lstStyle/>
            <a:p>
              <a:r>
                <a:rPr lang="fr-FR" sz="1600">
                  <a:solidFill>
                    <a:srgbClr val="0070C0"/>
                  </a:solidFill>
                </a:rPr>
                <a:t>Séquence 1</a:t>
              </a:r>
            </a:p>
          </p:txBody>
        </p:sp>
        <p:sp>
          <p:nvSpPr>
            <p:cNvPr id="58" name="REMPLACER LE X">
              <a:extLst>
                <a:ext uri="{FF2B5EF4-FFF2-40B4-BE49-F238E27FC236}">
                  <a16:creationId xmlns:a16="http://schemas.microsoft.com/office/drawing/2014/main" id="{964CA93F-9E4F-4FE3-B3E9-3FB396BD9765}"/>
                </a:ext>
              </a:extLst>
            </p:cNvPr>
            <p:cNvSpPr txBox="1"/>
            <p:nvPr/>
          </p:nvSpPr>
          <p:spPr>
            <a:xfrm>
              <a:off x="1620078" y="733052"/>
              <a:ext cx="3975652" cy="204126"/>
            </a:xfrm>
            <a:prstGeom prst="rect">
              <a:avLst/>
            </a:prstGeom>
            <a:noFill/>
          </p:spPr>
          <p:txBody>
            <a:bodyPr wrap="square" rtlCol="0">
              <a:spAutoFit/>
            </a:bodyPr>
            <a:lstStyle/>
            <a:p>
              <a:r>
                <a:rPr lang="fr-FR" sz="1600">
                  <a:solidFill>
                    <a:srgbClr val="BF9000"/>
                  </a:solidFill>
                </a:rPr>
                <a:t>SOMMAIRE LX</a:t>
              </a:r>
            </a:p>
          </p:txBody>
        </p:sp>
      </p:grpSp>
      <p:grpSp>
        <p:nvGrpSpPr>
          <p:cNvPr id="126" name="PHRASE + ICONE">
            <a:extLst>
              <a:ext uri="{FF2B5EF4-FFF2-40B4-BE49-F238E27FC236}">
                <a16:creationId xmlns:a16="http://schemas.microsoft.com/office/drawing/2014/main" id="{2D00F7D8-C5DD-8D4D-AFE6-245B2435456F}"/>
              </a:ext>
            </a:extLst>
          </p:cNvPr>
          <p:cNvGrpSpPr/>
          <p:nvPr/>
        </p:nvGrpSpPr>
        <p:grpSpPr>
          <a:xfrm>
            <a:off x="8304726" y="-6413586"/>
            <a:ext cx="4461745" cy="1994694"/>
            <a:chOff x="1024654" y="3313475"/>
            <a:chExt cx="4461745" cy="1994694"/>
          </a:xfrm>
        </p:grpSpPr>
        <p:pic>
          <p:nvPicPr>
            <p:cNvPr id="127" name="ICONE A PERSONNALISER">
              <a:extLst>
                <a:ext uri="{FF2B5EF4-FFF2-40B4-BE49-F238E27FC236}">
                  <a16:creationId xmlns:a16="http://schemas.microsoft.com/office/drawing/2014/main" id="{BF40EAC6-D9F5-1648-ADFF-4DAE02950864}"/>
                </a:ext>
              </a:extLst>
            </p:cNvPr>
            <p:cNvPicPr>
              <a:picLocks noChangeAspect="1"/>
            </p:cNvPicPr>
            <p:nvPr/>
          </p:nvPicPr>
          <p:blipFill>
            <a:blip r:embed="rId4"/>
            <a:stretch>
              <a:fillRect/>
            </a:stretch>
          </p:blipFill>
          <p:spPr>
            <a:xfrm>
              <a:off x="1024654" y="4623233"/>
              <a:ext cx="684936" cy="684936"/>
            </a:xfrm>
            <a:prstGeom prst="rect">
              <a:avLst/>
            </a:prstGeom>
          </p:spPr>
        </p:pic>
        <p:sp>
          <p:nvSpPr>
            <p:cNvPr id="128" name="TEXTE">
              <a:extLst>
                <a:ext uri="{FF2B5EF4-FFF2-40B4-BE49-F238E27FC236}">
                  <a16:creationId xmlns:a16="http://schemas.microsoft.com/office/drawing/2014/main" id="{E0207FFE-093D-A94E-B180-874981325045}"/>
                </a:ext>
              </a:extLst>
            </p:cNvPr>
            <p:cNvSpPr txBox="1"/>
            <p:nvPr/>
          </p:nvSpPr>
          <p:spPr>
            <a:xfrm>
              <a:off x="1024654" y="3764070"/>
              <a:ext cx="4461745" cy="646331"/>
            </a:xfrm>
            <a:prstGeom prst="rect">
              <a:avLst/>
            </a:prstGeom>
            <a:noFill/>
          </p:spPr>
          <p:txBody>
            <a:bodyPr wrap="square" lIns="91440" tIns="45720" rIns="91440" bIns="45720" rtlCol="0" anchor="t">
              <a:spAutoFit/>
            </a:bodyPr>
            <a:lstStyle/>
            <a:p>
              <a:r>
                <a:rPr lang="fr-FR">
                  <a:solidFill>
                    <a:srgbClr val="0070C0"/>
                  </a:solidFill>
                </a:rPr>
                <a:t>Lorem ipsum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endParaRPr lang="fr-FR">
                <a:solidFill>
                  <a:srgbClr val="0070C0"/>
                </a:solidFill>
                <a:cs typeface="Calibri"/>
              </a:endParaRPr>
            </a:p>
          </p:txBody>
        </p:sp>
        <p:sp>
          <p:nvSpPr>
            <p:cNvPr id="129" name="NE PAS EDITER">
              <a:extLst>
                <a:ext uri="{FF2B5EF4-FFF2-40B4-BE49-F238E27FC236}">
                  <a16:creationId xmlns:a16="http://schemas.microsoft.com/office/drawing/2014/main" id="{B4AA997E-2880-304A-B21E-8E1251DEBC7C}"/>
                </a:ext>
              </a:extLst>
            </p:cNvPr>
            <p:cNvSpPr txBox="1"/>
            <p:nvPr/>
          </p:nvSpPr>
          <p:spPr>
            <a:xfrm>
              <a:off x="1024654" y="3313475"/>
              <a:ext cx="4461745" cy="369332"/>
            </a:xfrm>
            <a:prstGeom prst="rect">
              <a:avLst/>
            </a:prstGeom>
            <a:noFill/>
          </p:spPr>
          <p:txBody>
            <a:bodyPr wrap="square" lIns="91440" tIns="45720" rIns="91440" bIns="45720" rtlCol="0" anchor="t">
              <a:spAutoFit/>
            </a:bodyPr>
            <a:lstStyle/>
            <a:p>
              <a:r>
                <a:rPr lang="fr-FR">
                  <a:solidFill>
                    <a:srgbClr val="FF0000"/>
                  </a:solidFill>
                  <a:ea typeface="+mn-lt"/>
                  <a:cs typeface="+mn-lt"/>
                </a:rPr>
                <a:t>PHRASE + ICONE</a:t>
              </a:r>
            </a:p>
          </p:txBody>
        </p:sp>
      </p:grpSp>
      <p:grpSp>
        <p:nvGrpSpPr>
          <p:cNvPr id="118" name="PHRASE">
            <a:extLst>
              <a:ext uri="{FF2B5EF4-FFF2-40B4-BE49-F238E27FC236}">
                <a16:creationId xmlns:a16="http://schemas.microsoft.com/office/drawing/2014/main" id="{D74991C1-68C6-4249-94A6-D8008EF78129}"/>
              </a:ext>
            </a:extLst>
          </p:cNvPr>
          <p:cNvGrpSpPr/>
          <p:nvPr/>
        </p:nvGrpSpPr>
        <p:grpSpPr>
          <a:xfrm>
            <a:off x="2840945" y="-6102787"/>
            <a:ext cx="4461745" cy="1341155"/>
            <a:chOff x="1620078" y="936872"/>
            <a:chExt cx="3975652" cy="808629"/>
          </a:xfrm>
        </p:grpSpPr>
        <p:sp>
          <p:nvSpPr>
            <p:cNvPr id="124" name="TEXTE">
              <a:extLst>
                <a:ext uri="{FF2B5EF4-FFF2-40B4-BE49-F238E27FC236}">
                  <a16:creationId xmlns:a16="http://schemas.microsoft.com/office/drawing/2014/main" id="{E25CE414-EA5B-EC43-8741-21A921F2DEEF}"/>
                </a:ext>
              </a:extLst>
            </p:cNvPr>
            <p:cNvSpPr txBox="1"/>
            <p:nvPr/>
          </p:nvSpPr>
          <p:spPr>
            <a:xfrm>
              <a:off x="1620078" y="1355805"/>
              <a:ext cx="3975652" cy="389696"/>
            </a:xfrm>
            <a:prstGeom prst="rect">
              <a:avLst/>
            </a:prstGeom>
            <a:noFill/>
          </p:spPr>
          <p:txBody>
            <a:bodyPr wrap="square" lIns="91440" tIns="45720" rIns="91440" bIns="45720" rtlCol="0" anchor="t">
              <a:spAutoFit/>
            </a:bodyPr>
            <a:lstStyle/>
            <a:p>
              <a:r>
                <a:rPr lang="fr-FR">
                  <a:solidFill>
                    <a:srgbClr val="0070C0"/>
                  </a:solidFill>
                </a:rPr>
                <a:t>Lorem ipsum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125" name="NE PAS EDITER">
              <a:extLst>
                <a:ext uri="{FF2B5EF4-FFF2-40B4-BE49-F238E27FC236}">
                  <a16:creationId xmlns:a16="http://schemas.microsoft.com/office/drawing/2014/main" id="{1773C7EA-BBA9-754B-AEA1-6A8EE1C1FBA7}"/>
                </a:ext>
              </a:extLst>
            </p:cNvPr>
            <p:cNvSpPr txBox="1"/>
            <p:nvPr/>
          </p:nvSpPr>
          <p:spPr>
            <a:xfrm>
              <a:off x="1620078" y="936872"/>
              <a:ext cx="3975652" cy="222683"/>
            </a:xfrm>
            <a:prstGeom prst="rect">
              <a:avLst/>
            </a:prstGeom>
            <a:noFill/>
          </p:spPr>
          <p:txBody>
            <a:bodyPr wrap="square" lIns="91440" tIns="45720" rIns="91440" bIns="45720" rtlCol="0" anchor="t">
              <a:spAutoFit/>
            </a:bodyPr>
            <a:lstStyle/>
            <a:p>
              <a:r>
                <a:rPr lang="fr-FR">
                  <a:solidFill>
                    <a:srgbClr val="FF0000"/>
                  </a:solidFill>
                </a:rPr>
                <a:t>PHRASE</a:t>
              </a:r>
              <a:endParaRPr lang="fr-FR"/>
            </a:p>
          </p:txBody>
        </p:sp>
      </p:grpSp>
      <p:grpSp>
        <p:nvGrpSpPr>
          <p:cNvPr id="4" name="QUESTION">
            <a:extLst>
              <a:ext uri="{FF2B5EF4-FFF2-40B4-BE49-F238E27FC236}">
                <a16:creationId xmlns:a16="http://schemas.microsoft.com/office/drawing/2014/main" id="{AA909DDD-439D-4D98-BB93-2CC1EED507C7}"/>
              </a:ext>
            </a:extLst>
          </p:cNvPr>
          <p:cNvGrpSpPr/>
          <p:nvPr/>
        </p:nvGrpSpPr>
        <p:grpSpPr>
          <a:xfrm>
            <a:off x="6097397" y="3300234"/>
            <a:ext cx="4461745" cy="3037565"/>
            <a:chOff x="1620078" y="936872"/>
            <a:chExt cx="3975652" cy="1831454"/>
          </a:xfrm>
        </p:grpSpPr>
        <p:sp>
          <p:nvSpPr>
            <p:cNvPr id="41" name="QUESTION 3">
              <a:extLst>
                <a:ext uri="{FF2B5EF4-FFF2-40B4-BE49-F238E27FC236}">
                  <a16:creationId xmlns:a16="http://schemas.microsoft.com/office/drawing/2014/main" id="{AEC0AD15-8EBC-45AA-8DC1-DC46A1109899}"/>
                </a:ext>
              </a:extLst>
            </p:cNvPr>
            <p:cNvSpPr txBox="1"/>
            <p:nvPr/>
          </p:nvSpPr>
          <p:spPr>
            <a:xfrm>
              <a:off x="1620078" y="2378630"/>
              <a:ext cx="3975652"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42" name="QUESTION 2">
              <a:extLst>
                <a:ext uri="{FF2B5EF4-FFF2-40B4-BE49-F238E27FC236}">
                  <a16:creationId xmlns:a16="http://schemas.microsoft.com/office/drawing/2014/main" id="{BB60D6DC-6376-4DFF-B62D-A09C8F518C03}"/>
                </a:ext>
              </a:extLst>
            </p:cNvPr>
            <p:cNvSpPr txBox="1"/>
            <p:nvPr/>
          </p:nvSpPr>
          <p:spPr>
            <a:xfrm>
              <a:off x="1620078" y="1867217"/>
              <a:ext cx="3975652"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p>
          </p:txBody>
        </p:sp>
        <p:sp>
          <p:nvSpPr>
            <p:cNvPr id="43" name="QUESTION 1">
              <a:extLst>
                <a:ext uri="{FF2B5EF4-FFF2-40B4-BE49-F238E27FC236}">
                  <a16:creationId xmlns:a16="http://schemas.microsoft.com/office/drawing/2014/main" id="{2837F4BF-6E9C-4B19-9CD2-FFA154502808}"/>
                </a:ext>
              </a:extLst>
            </p:cNvPr>
            <p:cNvSpPr txBox="1"/>
            <p:nvPr/>
          </p:nvSpPr>
          <p:spPr>
            <a:xfrm>
              <a:off x="1620078" y="1355805"/>
              <a:ext cx="3634583" cy="389696"/>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44" name="REMPLACER LE X">
              <a:extLst>
                <a:ext uri="{FF2B5EF4-FFF2-40B4-BE49-F238E27FC236}">
                  <a16:creationId xmlns:a16="http://schemas.microsoft.com/office/drawing/2014/main" id="{58347775-CC53-421F-B73F-1668A5A1E53F}"/>
                </a:ext>
              </a:extLst>
            </p:cNvPr>
            <p:cNvSpPr txBox="1"/>
            <p:nvPr/>
          </p:nvSpPr>
          <p:spPr>
            <a:xfrm>
              <a:off x="1620078" y="936872"/>
              <a:ext cx="3975652" cy="222683"/>
            </a:xfrm>
            <a:prstGeom prst="rect">
              <a:avLst/>
            </a:prstGeom>
            <a:noFill/>
          </p:spPr>
          <p:txBody>
            <a:bodyPr wrap="square" rtlCol="0">
              <a:spAutoFit/>
            </a:bodyPr>
            <a:lstStyle/>
            <a:p>
              <a:r>
                <a:rPr lang="fr-FR">
                  <a:solidFill>
                    <a:srgbClr val="BF9000"/>
                  </a:solidFill>
                </a:rPr>
                <a:t>QUESTION X</a:t>
              </a:r>
            </a:p>
          </p:txBody>
        </p:sp>
      </p:grpSp>
      <p:grpSp>
        <p:nvGrpSpPr>
          <p:cNvPr id="3" name="DEFINITION + COMPLEMENT">
            <a:extLst>
              <a:ext uri="{FF2B5EF4-FFF2-40B4-BE49-F238E27FC236}">
                <a16:creationId xmlns:a16="http://schemas.microsoft.com/office/drawing/2014/main" id="{36E5940E-468A-449B-A9CA-5416DA1502BD}"/>
              </a:ext>
            </a:extLst>
          </p:cNvPr>
          <p:cNvGrpSpPr/>
          <p:nvPr/>
        </p:nvGrpSpPr>
        <p:grpSpPr>
          <a:xfrm>
            <a:off x="1460083" y="3169607"/>
            <a:ext cx="4461745" cy="2674709"/>
            <a:chOff x="1620078" y="936872"/>
            <a:chExt cx="3975652" cy="1612675"/>
          </a:xfrm>
        </p:grpSpPr>
        <p:sp>
          <p:nvSpPr>
            <p:cNvPr id="36" name="TEXTE COMPLEMENT">
              <a:extLst>
                <a:ext uri="{FF2B5EF4-FFF2-40B4-BE49-F238E27FC236}">
                  <a16:creationId xmlns:a16="http://schemas.microsoft.com/office/drawing/2014/main" id="{1A5BE941-B203-4FD2-89E4-0662F731DF1E}"/>
                </a:ext>
              </a:extLst>
            </p:cNvPr>
            <p:cNvSpPr txBox="1"/>
            <p:nvPr/>
          </p:nvSpPr>
          <p:spPr>
            <a:xfrm>
              <a:off x="1620078" y="2159851"/>
              <a:ext cx="3975652" cy="389696"/>
            </a:xfrm>
            <a:prstGeom prst="rect">
              <a:avLst/>
            </a:prstGeom>
            <a:noFill/>
          </p:spPr>
          <p:txBody>
            <a:bodyPr wrap="square" rtlCol="0">
              <a:spAutoFit/>
            </a:bodyPr>
            <a:lstStyle/>
            <a:p>
              <a:r>
                <a:rPr lang="fr-FR">
                  <a:solidFill>
                    <a:srgbClr val="0070C0"/>
                  </a:solidFill>
                </a:rPr>
                <a:t>Complément Complément Complément Complément</a:t>
              </a:r>
            </a:p>
          </p:txBody>
        </p:sp>
        <p:sp>
          <p:nvSpPr>
            <p:cNvPr id="37" name="TEXTE">
              <a:extLst>
                <a:ext uri="{FF2B5EF4-FFF2-40B4-BE49-F238E27FC236}">
                  <a16:creationId xmlns:a16="http://schemas.microsoft.com/office/drawing/2014/main" id="{6918D75A-B7BC-4DE1-AA68-5B69C3D08530}"/>
                </a:ext>
              </a:extLst>
            </p:cNvPr>
            <p:cNvSpPr txBox="1"/>
            <p:nvPr/>
          </p:nvSpPr>
          <p:spPr>
            <a:xfrm>
              <a:off x="1620078" y="1369139"/>
              <a:ext cx="3975652" cy="72372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38" name="TITRE">
              <a:extLst>
                <a:ext uri="{FF2B5EF4-FFF2-40B4-BE49-F238E27FC236}">
                  <a16:creationId xmlns:a16="http://schemas.microsoft.com/office/drawing/2014/main" id="{E4C7DE56-0090-4922-9FEA-92D0B3E00BFB}"/>
                </a:ext>
              </a:extLst>
            </p:cNvPr>
            <p:cNvSpPr txBox="1"/>
            <p:nvPr/>
          </p:nvSpPr>
          <p:spPr>
            <a:xfrm>
              <a:off x="1620078" y="1137026"/>
              <a:ext cx="3388254" cy="222683"/>
            </a:xfrm>
            <a:prstGeom prst="rect">
              <a:avLst/>
            </a:prstGeom>
            <a:noFill/>
          </p:spPr>
          <p:txBody>
            <a:bodyPr wrap="square" rtlCol="0">
              <a:spAutoFit/>
            </a:bodyPr>
            <a:lstStyle/>
            <a:p>
              <a:r>
                <a:rPr lang="fr-FR">
                  <a:solidFill>
                    <a:srgbClr val="0070C0"/>
                  </a:solidFill>
                </a:rPr>
                <a:t>Mot à définir</a:t>
              </a:r>
            </a:p>
          </p:txBody>
        </p:sp>
        <p:sp>
          <p:nvSpPr>
            <p:cNvPr id="39" name="NE PAS EDITER">
              <a:extLst>
                <a:ext uri="{FF2B5EF4-FFF2-40B4-BE49-F238E27FC236}">
                  <a16:creationId xmlns:a16="http://schemas.microsoft.com/office/drawing/2014/main" id="{5012A1C6-C127-40A8-A3E1-DBE63574ED88}"/>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DEFINITION + COMPLEMENT</a:t>
              </a:r>
            </a:p>
          </p:txBody>
        </p:sp>
      </p:grpSp>
      <p:grpSp>
        <p:nvGrpSpPr>
          <p:cNvPr id="2" name="DEFINITION">
            <a:extLst>
              <a:ext uri="{FF2B5EF4-FFF2-40B4-BE49-F238E27FC236}">
                <a16:creationId xmlns:a16="http://schemas.microsoft.com/office/drawing/2014/main" id="{67836195-81C5-4295-A0DA-D82397C86F06}"/>
              </a:ext>
            </a:extLst>
          </p:cNvPr>
          <p:cNvGrpSpPr/>
          <p:nvPr/>
        </p:nvGrpSpPr>
        <p:grpSpPr>
          <a:xfrm>
            <a:off x="-3046603" y="3169606"/>
            <a:ext cx="4461745" cy="1918923"/>
            <a:chOff x="1620078" y="936872"/>
            <a:chExt cx="3975652" cy="1156985"/>
          </a:xfrm>
        </p:grpSpPr>
        <p:sp>
          <p:nvSpPr>
            <p:cNvPr id="28" name="TEXTE">
              <a:extLst>
                <a:ext uri="{FF2B5EF4-FFF2-40B4-BE49-F238E27FC236}">
                  <a16:creationId xmlns:a16="http://schemas.microsoft.com/office/drawing/2014/main" id="{9102A61D-0AF7-4487-A0A6-5B41306CE5A8}"/>
                </a:ext>
              </a:extLst>
            </p:cNvPr>
            <p:cNvSpPr txBox="1"/>
            <p:nvPr/>
          </p:nvSpPr>
          <p:spPr>
            <a:xfrm>
              <a:off x="1620078" y="1370137"/>
              <a:ext cx="3975652" cy="72372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33" name="TITRE">
              <a:extLst>
                <a:ext uri="{FF2B5EF4-FFF2-40B4-BE49-F238E27FC236}">
                  <a16:creationId xmlns:a16="http://schemas.microsoft.com/office/drawing/2014/main" id="{81085900-5448-41C5-989C-EFCF8DBA3ABF}"/>
                </a:ext>
              </a:extLst>
            </p:cNvPr>
            <p:cNvSpPr txBox="1"/>
            <p:nvPr/>
          </p:nvSpPr>
          <p:spPr>
            <a:xfrm>
              <a:off x="1697676" y="1167077"/>
              <a:ext cx="3634583" cy="222683"/>
            </a:xfrm>
            <a:prstGeom prst="rect">
              <a:avLst/>
            </a:prstGeom>
            <a:noFill/>
          </p:spPr>
          <p:txBody>
            <a:bodyPr wrap="square" rtlCol="0">
              <a:spAutoFit/>
            </a:bodyPr>
            <a:lstStyle/>
            <a:p>
              <a:r>
                <a:rPr lang="fr-FR">
                  <a:solidFill>
                    <a:srgbClr val="0070C0"/>
                  </a:solidFill>
                </a:rPr>
                <a:t>Mot à définir</a:t>
              </a:r>
            </a:p>
          </p:txBody>
        </p:sp>
        <p:sp>
          <p:nvSpPr>
            <p:cNvPr id="34" name="NE PAS EDITER">
              <a:extLst>
                <a:ext uri="{FF2B5EF4-FFF2-40B4-BE49-F238E27FC236}">
                  <a16:creationId xmlns:a16="http://schemas.microsoft.com/office/drawing/2014/main" id="{703B80B1-E278-4B09-BD02-665741C0A2F4}"/>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DEFINITION</a:t>
              </a:r>
            </a:p>
          </p:txBody>
        </p:sp>
      </p:grpSp>
      <p:grpSp>
        <p:nvGrpSpPr>
          <p:cNvPr id="32" name="CITATION">
            <a:extLst>
              <a:ext uri="{FF2B5EF4-FFF2-40B4-BE49-F238E27FC236}">
                <a16:creationId xmlns:a16="http://schemas.microsoft.com/office/drawing/2014/main" id="{17FE5803-6645-4F32-A6FA-01E2DAE3879D}"/>
              </a:ext>
            </a:extLst>
          </p:cNvPr>
          <p:cNvGrpSpPr/>
          <p:nvPr/>
        </p:nvGrpSpPr>
        <p:grpSpPr>
          <a:xfrm>
            <a:off x="15823122" y="1267149"/>
            <a:ext cx="4461745" cy="2687444"/>
            <a:chOff x="1620078" y="936872"/>
            <a:chExt cx="3975652" cy="1620353"/>
          </a:xfrm>
        </p:grpSpPr>
        <p:sp>
          <p:nvSpPr>
            <p:cNvPr id="29" name="SOURCE">
              <a:extLst>
                <a:ext uri="{FF2B5EF4-FFF2-40B4-BE49-F238E27FC236}">
                  <a16:creationId xmlns:a16="http://schemas.microsoft.com/office/drawing/2014/main" id="{9E665625-54DA-4148-99DB-03839416905C}"/>
                </a:ext>
              </a:extLst>
            </p:cNvPr>
            <p:cNvSpPr txBox="1"/>
            <p:nvPr/>
          </p:nvSpPr>
          <p:spPr>
            <a:xfrm>
              <a:off x="1620078" y="2334542"/>
              <a:ext cx="3596686" cy="222683"/>
            </a:xfrm>
            <a:prstGeom prst="rect">
              <a:avLst/>
            </a:prstGeom>
            <a:noFill/>
          </p:spPr>
          <p:txBody>
            <a:bodyPr wrap="square" rtlCol="0">
              <a:spAutoFit/>
            </a:bodyPr>
            <a:lstStyle/>
            <a:p>
              <a:r>
                <a:rPr lang="fr-FR">
                  <a:solidFill>
                    <a:srgbClr val="0070C0"/>
                  </a:solidFill>
                </a:rPr>
                <a:t>Source source</a:t>
              </a:r>
            </a:p>
          </p:txBody>
        </p:sp>
        <p:sp>
          <p:nvSpPr>
            <p:cNvPr id="30" name="TEXTE">
              <a:extLst>
                <a:ext uri="{FF2B5EF4-FFF2-40B4-BE49-F238E27FC236}">
                  <a16:creationId xmlns:a16="http://schemas.microsoft.com/office/drawing/2014/main" id="{6953BD6F-6884-49E9-9F22-846D2251B2CA}"/>
                </a:ext>
              </a:extLst>
            </p:cNvPr>
            <p:cNvSpPr txBox="1"/>
            <p:nvPr/>
          </p:nvSpPr>
          <p:spPr>
            <a:xfrm>
              <a:off x="1620078" y="1355805"/>
              <a:ext cx="3975652" cy="72372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31" name="NE PAS EDITER">
              <a:extLst>
                <a:ext uri="{FF2B5EF4-FFF2-40B4-BE49-F238E27FC236}">
                  <a16:creationId xmlns:a16="http://schemas.microsoft.com/office/drawing/2014/main" id="{351D5DDB-A8C3-4083-8A00-D15D29ED1194}"/>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CITATION</a:t>
              </a:r>
            </a:p>
          </p:txBody>
        </p:sp>
      </p:grpSp>
      <p:grpSp>
        <p:nvGrpSpPr>
          <p:cNvPr id="27" name="BLOC TITRE + TEXTE + ICONE">
            <a:extLst>
              <a:ext uri="{FF2B5EF4-FFF2-40B4-BE49-F238E27FC236}">
                <a16:creationId xmlns:a16="http://schemas.microsoft.com/office/drawing/2014/main" id="{5B2E38F2-0175-4441-878E-7A97D6FAA056}"/>
              </a:ext>
            </a:extLst>
          </p:cNvPr>
          <p:cNvGrpSpPr/>
          <p:nvPr/>
        </p:nvGrpSpPr>
        <p:grpSpPr>
          <a:xfrm>
            <a:off x="10895047" y="1267149"/>
            <a:ext cx="4461745" cy="2692017"/>
            <a:chOff x="1024654" y="2734177"/>
            <a:chExt cx="4461745" cy="2692017"/>
          </a:xfrm>
        </p:grpSpPr>
        <p:pic>
          <p:nvPicPr>
            <p:cNvPr id="23" name="ICONE A PERSONNALISER">
              <a:extLst>
                <a:ext uri="{FF2B5EF4-FFF2-40B4-BE49-F238E27FC236}">
                  <a16:creationId xmlns:a16="http://schemas.microsoft.com/office/drawing/2014/main" id="{ED54713D-3726-44E9-9416-638082E190CF}"/>
                </a:ext>
              </a:extLst>
            </p:cNvPr>
            <p:cNvPicPr>
              <a:picLocks noChangeAspect="1"/>
            </p:cNvPicPr>
            <p:nvPr/>
          </p:nvPicPr>
          <p:blipFill>
            <a:blip r:embed="rId4"/>
            <a:stretch>
              <a:fillRect/>
            </a:stretch>
          </p:blipFill>
          <p:spPr>
            <a:xfrm>
              <a:off x="4428729" y="4741258"/>
              <a:ext cx="684936" cy="684936"/>
            </a:xfrm>
            <a:prstGeom prst="rect">
              <a:avLst/>
            </a:prstGeom>
          </p:spPr>
        </p:pic>
        <p:sp>
          <p:nvSpPr>
            <p:cNvPr id="24" name="TEXTE">
              <a:extLst>
                <a:ext uri="{FF2B5EF4-FFF2-40B4-BE49-F238E27FC236}">
                  <a16:creationId xmlns:a16="http://schemas.microsoft.com/office/drawing/2014/main" id="{24F2A3C6-B747-4543-97AC-C0D63820073C}"/>
                </a:ext>
              </a:extLst>
            </p:cNvPr>
            <p:cNvSpPr txBox="1"/>
            <p:nvPr/>
          </p:nvSpPr>
          <p:spPr>
            <a:xfrm>
              <a:off x="1024654" y="3436481"/>
              <a:ext cx="4461745" cy="1200329"/>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25" name="TITRE">
              <a:extLst>
                <a:ext uri="{FF2B5EF4-FFF2-40B4-BE49-F238E27FC236}">
                  <a16:creationId xmlns:a16="http://schemas.microsoft.com/office/drawing/2014/main" id="{566FF567-8536-4068-9100-146572022A82}"/>
                </a:ext>
              </a:extLst>
            </p:cNvPr>
            <p:cNvSpPr txBox="1"/>
            <p:nvPr/>
          </p:nvSpPr>
          <p:spPr>
            <a:xfrm>
              <a:off x="1024654" y="3067374"/>
              <a:ext cx="3228369" cy="369332"/>
            </a:xfrm>
            <a:prstGeom prst="rect">
              <a:avLst/>
            </a:prstGeom>
            <a:noFill/>
          </p:spPr>
          <p:txBody>
            <a:bodyPr wrap="square" rtlCol="0">
              <a:spAutoFit/>
            </a:bodyPr>
            <a:lstStyle/>
            <a:p>
              <a:r>
                <a:rPr lang="fr-FR">
                  <a:solidFill>
                    <a:srgbClr val="0070C0"/>
                  </a:solidFill>
                </a:rPr>
                <a:t>Titre Titre</a:t>
              </a:r>
            </a:p>
          </p:txBody>
        </p:sp>
        <p:sp>
          <p:nvSpPr>
            <p:cNvPr id="26" name="NE PAS EDITER">
              <a:extLst>
                <a:ext uri="{FF2B5EF4-FFF2-40B4-BE49-F238E27FC236}">
                  <a16:creationId xmlns:a16="http://schemas.microsoft.com/office/drawing/2014/main" id="{5353EAFF-2C3A-4390-BF38-9B9CADD126C4}"/>
                </a:ext>
              </a:extLst>
            </p:cNvPr>
            <p:cNvSpPr txBox="1"/>
            <p:nvPr/>
          </p:nvSpPr>
          <p:spPr>
            <a:xfrm>
              <a:off x="1024654" y="2734177"/>
              <a:ext cx="4461745" cy="369332"/>
            </a:xfrm>
            <a:prstGeom prst="rect">
              <a:avLst/>
            </a:prstGeom>
            <a:noFill/>
          </p:spPr>
          <p:txBody>
            <a:bodyPr wrap="square" rtlCol="0">
              <a:spAutoFit/>
            </a:bodyPr>
            <a:lstStyle/>
            <a:p>
              <a:r>
                <a:rPr lang="fr-FR">
                  <a:solidFill>
                    <a:srgbClr val="FF0000"/>
                  </a:solidFill>
                </a:rPr>
                <a:t>BLOC TITRE + TEXTE + ICONE</a:t>
              </a:r>
            </a:p>
          </p:txBody>
        </p:sp>
      </p:grpSp>
      <p:grpSp>
        <p:nvGrpSpPr>
          <p:cNvPr id="21" name="BLOC TEXTE + TITRE">
            <a:extLst>
              <a:ext uri="{FF2B5EF4-FFF2-40B4-BE49-F238E27FC236}">
                <a16:creationId xmlns:a16="http://schemas.microsoft.com/office/drawing/2014/main" id="{1B06E52C-FEC9-4F48-A5D7-39F2347F0B30}"/>
              </a:ext>
            </a:extLst>
          </p:cNvPr>
          <p:cNvGrpSpPr/>
          <p:nvPr/>
        </p:nvGrpSpPr>
        <p:grpSpPr>
          <a:xfrm>
            <a:off x="6194859" y="1267149"/>
            <a:ext cx="4461745" cy="1905629"/>
            <a:chOff x="1620078" y="936872"/>
            <a:chExt cx="3975652" cy="1148970"/>
          </a:xfrm>
        </p:grpSpPr>
        <p:sp>
          <p:nvSpPr>
            <p:cNvPr id="18" name="TEXTE">
              <a:extLst>
                <a:ext uri="{FF2B5EF4-FFF2-40B4-BE49-F238E27FC236}">
                  <a16:creationId xmlns:a16="http://schemas.microsoft.com/office/drawing/2014/main" id="{E244431B-B62B-4DEF-90A3-1AD42BC59649}"/>
                </a:ext>
              </a:extLst>
            </p:cNvPr>
            <p:cNvSpPr txBox="1"/>
            <p:nvPr/>
          </p:nvSpPr>
          <p:spPr>
            <a:xfrm>
              <a:off x="1620078" y="1362122"/>
              <a:ext cx="3975652" cy="72372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9" name="TITRE">
              <a:extLst>
                <a:ext uri="{FF2B5EF4-FFF2-40B4-BE49-F238E27FC236}">
                  <a16:creationId xmlns:a16="http://schemas.microsoft.com/office/drawing/2014/main" id="{B403E069-D492-4BF1-B635-7CD4A05C141A}"/>
                </a:ext>
              </a:extLst>
            </p:cNvPr>
            <p:cNvSpPr txBox="1"/>
            <p:nvPr/>
          </p:nvSpPr>
          <p:spPr>
            <a:xfrm>
              <a:off x="1620078" y="1138779"/>
              <a:ext cx="3615634" cy="222683"/>
            </a:xfrm>
            <a:prstGeom prst="rect">
              <a:avLst/>
            </a:prstGeom>
            <a:noFill/>
          </p:spPr>
          <p:txBody>
            <a:bodyPr wrap="square" rtlCol="0">
              <a:spAutoFit/>
            </a:bodyPr>
            <a:lstStyle/>
            <a:p>
              <a:r>
                <a:rPr lang="fr-FR">
                  <a:solidFill>
                    <a:srgbClr val="0070C0"/>
                  </a:solidFill>
                </a:rPr>
                <a:t>Titre Titre</a:t>
              </a:r>
            </a:p>
          </p:txBody>
        </p:sp>
        <p:sp>
          <p:nvSpPr>
            <p:cNvPr id="20" name="NE PAS EDITER">
              <a:extLst>
                <a:ext uri="{FF2B5EF4-FFF2-40B4-BE49-F238E27FC236}">
                  <a16:creationId xmlns:a16="http://schemas.microsoft.com/office/drawing/2014/main" id="{B3DDFCB0-AAA1-4074-A456-5F1F01337D4A}"/>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BLOC TITRE + TEXTE</a:t>
              </a:r>
            </a:p>
          </p:txBody>
        </p:sp>
      </p:grpSp>
      <p:grpSp>
        <p:nvGrpSpPr>
          <p:cNvPr id="14" name="BLOC TEXTE">
            <a:extLst>
              <a:ext uri="{FF2B5EF4-FFF2-40B4-BE49-F238E27FC236}">
                <a16:creationId xmlns:a16="http://schemas.microsoft.com/office/drawing/2014/main" id="{AA1995E5-BC4F-4B12-9969-3424D0673F3D}"/>
              </a:ext>
            </a:extLst>
          </p:cNvPr>
          <p:cNvGrpSpPr/>
          <p:nvPr/>
        </p:nvGrpSpPr>
        <p:grpSpPr>
          <a:xfrm>
            <a:off x="1551644" y="1267149"/>
            <a:ext cx="4461745" cy="2100195"/>
            <a:chOff x="1620078" y="936872"/>
            <a:chExt cx="3975652" cy="1266281"/>
          </a:xfrm>
        </p:grpSpPr>
        <p:sp>
          <p:nvSpPr>
            <p:cNvPr id="12" name="TEXTE">
              <a:extLst>
                <a:ext uri="{FF2B5EF4-FFF2-40B4-BE49-F238E27FC236}">
                  <a16:creationId xmlns:a16="http://schemas.microsoft.com/office/drawing/2014/main" id="{497F36A0-D8C5-4B4B-8D15-BB4858254685}"/>
                </a:ext>
              </a:extLst>
            </p:cNvPr>
            <p:cNvSpPr txBox="1"/>
            <p:nvPr/>
          </p:nvSpPr>
          <p:spPr>
            <a:xfrm>
              <a:off x="1620078" y="1145409"/>
              <a:ext cx="3975652" cy="1057744"/>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 </a:t>
              </a:r>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a:p>
              <a:endParaRPr lang="fr-FR">
                <a:solidFill>
                  <a:srgbClr val="0070C0"/>
                </a:solidFill>
              </a:endParaRPr>
            </a:p>
            <a:p>
              <a:endParaRPr lang="fr-FR">
                <a:solidFill>
                  <a:srgbClr val="0070C0"/>
                </a:solidFill>
              </a:endParaRPr>
            </a:p>
          </p:txBody>
        </p:sp>
        <p:sp>
          <p:nvSpPr>
            <p:cNvPr id="13" name="NE PAS EDITER">
              <a:extLst>
                <a:ext uri="{FF2B5EF4-FFF2-40B4-BE49-F238E27FC236}">
                  <a16:creationId xmlns:a16="http://schemas.microsoft.com/office/drawing/2014/main" id="{95774034-70F7-490D-BA60-86F4553488B2}"/>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BLOC TEXTE</a:t>
              </a:r>
            </a:p>
          </p:txBody>
        </p:sp>
      </p:grpSp>
      <p:grpSp>
        <p:nvGrpSpPr>
          <p:cNvPr id="10" name="ATTENTION">
            <a:extLst>
              <a:ext uri="{FF2B5EF4-FFF2-40B4-BE49-F238E27FC236}">
                <a16:creationId xmlns:a16="http://schemas.microsoft.com/office/drawing/2014/main" id="{0E544243-C7F1-42E8-90A3-5C4432A879CC}"/>
              </a:ext>
            </a:extLst>
          </p:cNvPr>
          <p:cNvGrpSpPr/>
          <p:nvPr/>
        </p:nvGrpSpPr>
        <p:grpSpPr>
          <a:xfrm>
            <a:off x="-3048842" y="1267150"/>
            <a:ext cx="4461745" cy="1408604"/>
            <a:chOff x="1620078" y="936872"/>
            <a:chExt cx="3975652" cy="849296"/>
          </a:xfrm>
        </p:grpSpPr>
        <p:sp>
          <p:nvSpPr>
            <p:cNvPr id="7" name="TEXTE">
              <a:extLst>
                <a:ext uri="{FF2B5EF4-FFF2-40B4-BE49-F238E27FC236}">
                  <a16:creationId xmlns:a16="http://schemas.microsoft.com/office/drawing/2014/main" id="{C960BB61-7E7B-430D-B685-7DA637824BA9}"/>
                </a:ext>
              </a:extLst>
            </p:cNvPr>
            <p:cNvSpPr txBox="1"/>
            <p:nvPr/>
          </p:nvSpPr>
          <p:spPr>
            <a:xfrm>
              <a:off x="1620078" y="1396472"/>
              <a:ext cx="3975652" cy="389696"/>
            </a:xfrm>
            <a:prstGeom prst="rect">
              <a:avLst/>
            </a:prstGeom>
            <a:noFill/>
          </p:spPr>
          <p:txBody>
            <a:bodyPr wrap="square" rtlCol="0">
              <a:spAutoFit/>
            </a:bodyPr>
            <a:lstStyle/>
            <a:p>
              <a:r>
                <a:rPr lang="fr-FR" err="1">
                  <a:solidFill>
                    <a:srgbClr val="4472C4"/>
                  </a:solidFill>
                </a:rPr>
                <a:t>Lorem</a:t>
              </a:r>
              <a:r>
                <a:rPr lang="fr-FR">
                  <a:solidFill>
                    <a:srgbClr val="4472C4"/>
                  </a:solidFill>
                </a:rPr>
                <a:t> </a:t>
              </a:r>
              <a:r>
                <a:rPr lang="fr-FR" err="1">
                  <a:solidFill>
                    <a:srgbClr val="4472C4"/>
                  </a:solidFill>
                </a:rPr>
                <a:t>ipsum</a:t>
              </a:r>
              <a:r>
                <a:rPr lang="fr-FR">
                  <a:solidFill>
                    <a:srgbClr val="4472C4"/>
                  </a:solidFill>
                </a:rPr>
                <a:t> </a:t>
              </a:r>
              <a:r>
                <a:rPr lang="fr-FR" err="1">
                  <a:solidFill>
                    <a:srgbClr val="4472C4"/>
                  </a:solidFill>
                </a:rPr>
                <a:t>dolor</a:t>
              </a:r>
              <a:r>
                <a:rPr lang="fr-FR">
                  <a:solidFill>
                    <a:srgbClr val="4472C4"/>
                  </a:solidFill>
                </a:rPr>
                <a:t> </a:t>
              </a:r>
              <a:r>
                <a:rPr lang="fr-FR" err="1">
                  <a:solidFill>
                    <a:srgbClr val="4472C4"/>
                  </a:solidFill>
                </a:rPr>
                <a:t>sit</a:t>
              </a:r>
              <a:r>
                <a:rPr lang="fr-FR">
                  <a:solidFill>
                    <a:srgbClr val="4472C4"/>
                  </a:solidFill>
                </a:rPr>
                <a:t> </a:t>
              </a:r>
              <a:r>
                <a:rPr lang="fr-FR" err="1">
                  <a:solidFill>
                    <a:srgbClr val="4472C4"/>
                  </a:solidFill>
                </a:rPr>
                <a:t>amet</a:t>
              </a:r>
              <a:r>
                <a:rPr lang="fr-FR">
                  <a:solidFill>
                    <a:srgbClr val="4472C4"/>
                  </a:solidFill>
                </a:rPr>
                <a:t>, </a:t>
              </a:r>
              <a:r>
                <a:rPr lang="fr-FR" err="1">
                  <a:solidFill>
                    <a:srgbClr val="4472C4"/>
                  </a:solidFill>
                </a:rPr>
                <a:t>consectetur</a:t>
              </a:r>
              <a:r>
                <a:rPr lang="fr-FR">
                  <a:solidFill>
                    <a:srgbClr val="4472C4"/>
                  </a:solidFill>
                </a:rPr>
                <a:t> </a:t>
              </a:r>
              <a:r>
                <a:rPr lang="fr-FR" err="1">
                  <a:solidFill>
                    <a:srgbClr val="4472C4"/>
                  </a:solidFill>
                </a:rPr>
                <a:t>adipiscing</a:t>
              </a:r>
              <a:r>
                <a:rPr lang="fr-FR">
                  <a:solidFill>
                    <a:srgbClr val="4472C4"/>
                  </a:solidFill>
                </a:rPr>
                <a:t> </a:t>
              </a:r>
              <a:r>
                <a:rPr lang="fr-FR" err="1">
                  <a:solidFill>
                    <a:srgbClr val="4472C4"/>
                  </a:solidFill>
                </a:rPr>
                <a:t>elit</a:t>
              </a:r>
              <a:r>
                <a:rPr lang="fr-FR">
                  <a:solidFill>
                    <a:srgbClr val="4472C4"/>
                  </a:solidFill>
                </a:rPr>
                <a:t>.</a:t>
              </a:r>
            </a:p>
          </p:txBody>
        </p:sp>
        <p:sp>
          <p:nvSpPr>
            <p:cNvPr id="8" name="TITRE">
              <a:extLst>
                <a:ext uri="{FF2B5EF4-FFF2-40B4-BE49-F238E27FC236}">
                  <a16:creationId xmlns:a16="http://schemas.microsoft.com/office/drawing/2014/main" id="{A2B19C23-6ADC-471B-913E-6E4F699A7385}"/>
                </a:ext>
              </a:extLst>
            </p:cNvPr>
            <p:cNvSpPr txBox="1"/>
            <p:nvPr/>
          </p:nvSpPr>
          <p:spPr>
            <a:xfrm>
              <a:off x="1620078" y="1173129"/>
              <a:ext cx="3520892" cy="222683"/>
            </a:xfrm>
            <a:prstGeom prst="rect">
              <a:avLst/>
            </a:prstGeom>
            <a:noFill/>
          </p:spPr>
          <p:txBody>
            <a:bodyPr wrap="square" rtlCol="0">
              <a:spAutoFit/>
            </a:bodyPr>
            <a:lstStyle/>
            <a:p>
              <a:r>
                <a:rPr lang="fr-FR">
                  <a:solidFill>
                    <a:srgbClr val="4472C4"/>
                  </a:solidFill>
                </a:rPr>
                <a:t>Titre Titre</a:t>
              </a:r>
            </a:p>
          </p:txBody>
        </p:sp>
        <p:sp>
          <p:nvSpPr>
            <p:cNvPr id="9" name="NE PAS EDITER">
              <a:extLst>
                <a:ext uri="{FF2B5EF4-FFF2-40B4-BE49-F238E27FC236}">
                  <a16:creationId xmlns:a16="http://schemas.microsoft.com/office/drawing/2014/main" id="{C51D8912-F393-4195-91D1-0A1A8937B17D}"/>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ATTENTION</a:t>
              </a:r>
            </a:p>
          </p:txBody>
        </p:sp>
      </p:grpSp>
    </p:spTree>
    <p:extLst>
      <p:ext uri="{BB962C8B-B14F-4D97-AF65-F5344CB8AC3E}">
        <p14:creationId xmlns:p14="http://schemas.microsoft.com/office/powerpoint/2010/main" val="754533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26D367E-8CC2-C24A-AFB0-9883191A82A4}"/>
              </a:ext>
            </a:extLst>
          </p:cNvPr>
          <p:cNvSpPr txBox="1"/>
          <p:nvPr/>
        </p:nvSpPr>
        <p:spPr>
          <a:xfrm>
            <a:off x="0" y="2335740"/>
            <a:ext cx="12191999" cy="584775"/>
          </a:xfrm>
          <a:prstGeom prst="rect">
            <a:avLst/>
          </a:prstGeom>
          <a:noFill/>
        </p:spPr>
        <p:txBody>
          <a:bodyPr wrap="square" rtlCol="0">
            <a:spAutoFit/>
          </a:bodyPr>
          <a:lstStyle/>
          <a:p>
            <a:pPr algn="ctr"/>
            <a:r>
              <a:rPr lang="fr-FR" sz="3200"/>
              <a:t>FORMAT GENERAL DE LA SLIDE (4 éléments, 4 § en notes)</a:t>
            </a:r>
          </a:p>
        </p:txBody>
      </p:sp>
      <p:sp>
        <p:nvSpPr>
          <p:cNvPr id="3" name="ZoneTexte 2">
            <a:extLst>
              <a:ext uri="{FF2B5EF4-FFF2-40B4-BE49-F238E27FC236}">
                <a16:creationId xmlns:a16="http://schemas.microsoft.com/office/drawing/2014/main" id="{00B43265-F10C-384D-8718-E17A42B904D4}"/>
              </a:ext>
            </a:extLst>
          </p:cNvPr>
          <p:cNvSpPr txBox="1"/>
          <p:nvPr/>
        </p:nvSpPr>
        <p:spPr>
          <a:xfrm>
            <a:off x="1928648" y="2920515"/>
            <a:ext cx="8334704" cy="461665"/>
          </a:xfrm>
          <a:prstGeom prst="rect">
            <a:avLst/>
          </a:prstGeom>
          <a:noFill/>
        </p:spPr>
        <p:txBody>
          <a:bodyPr wrap="square" rtlCol="0">
            <a:spAutoFit/>
          </a:bodyPr>
          <a:lstStyle/>
          <a:p>
            <a:pPr algn="ctr"/>
            <a:r>
              <a:rPr lang="fr-FR" sz="2400"/>
              <a:t>4 emplacements pour un maximum de 4 animations/slides</a:t>
            </a:r>
          </a:p>
        </p:txBody>
      </p:sp>
    </p:spTree>
    <p:extLst>
      <p:ext uri="{BB962C8B-B14F-4D97-AF65-F5344CB8AC3E}">
        <p14:creationId xmlns:p14="http://schemas.microsoft.com/office/powerpoint/2010/main" val="19404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26D367E-8CC2-C24A-AFB0-9883191A82A4}"/>
              </a:ext>
            </a:extLst>
          </p:cNvPr>
          <p:cNvSpPr txBox="1"/>
          <p:nvPr/>
        </p:nvSpPr>
        <p:spPr>
          <a:xfrm rot="20279530">
            <a:off x="1928648" y="2550082"/>
            <a:ext cx="8334704" cy="1446550"/>
          </a:xfrm>
          <a:prstGeom prst="rect">
            <a:avLst/>
          </a:prstGeom>
          <a:noFill/>
        </p:spPr>
        <p:txBody>
          <a:bodyPr wrap="square" rtlCol="0">
            <a:spAutoFit/>
          </a:bodyPr>
          <a:lstStyle/>
          <a:p>
            <a:pPr algn="ctr"/>
            <a:r>
              <a:rPr lang="fr-FR" sz="8800">
                <a:solidFill>
                  <a:schemeClr val="tx1">
                    <a:lumMod val="50000"/>
                    <a:lumOff val="50000"/>
                  </a:schemeClr>
                </a:solidFill>
              </a:rPr>
              <a:t>Exemple</a:t>
            </a:r>
          </a:p>
        </p:txBody>
      </p:sp>
      <p:grpSp>
        <p:nvGrpSpPr>
          <p:cNvPr id="4" name="Groupe 3">
            <a:extLst>
              <a:ext uri="{FF2B5EF4-FFF2-40B4-BE49-F238E27FC236}">
                <a16:creationId xmlns:a16="http://schemas.microsoft.com/office/drawing/2014/main" id="{1FC53028-B13B-124D-956B-BC5790E433B8}"/>
              </a:ext>
            </a:extLst>
          </p:cNvPr>
          <p:cNvGrpSpPr/>
          <p:nvPr/>
        </p:nvGrpSpPr>
        <p:grpSpPr>
          <a:xfrm>
            <a:off x="1620078" y="437544"/>
            <a:ext cx="3975652" cy="2743126"/>
            <a:chOff x="1620078" y="936872"/>
            <a:chExt cx="3975652" cy="2743126"/>
          </a:xfrm>
        </p:grpSpPr>
        <p:pic>
          <p:nvPicPr>
            <p:cNvPr id="5" name="Image 4">
              <a:extLst>
                <a:ext uri="{FF2B5EF4-FFF2-40B4-BE49-F238E27FC236}">
                  <a16:creationId xmlns:a16="http://schemas.microsoft.com/office/drawing/2014/main" id="{A91F1C11-B4FB-0444-99FC-85BC7A544AA7}"/>
                </a:ext>
              </a:extLst>
            </p:cNvPr>
            <p:cNvPicPr>
              <a:picLocks noChangeAspect="1"/>
            </p:cNvPicPr>
            <p:nvPr/>
          </p:nvPicPr>
          <p:blipFill>
            <a:blip r:embed="rId3"/>
            <a:stretch>
              <a:fillRect/>
            </a:stretch>
          </p:blipFill>
          <p:spPr>
            <a:xfrm>
              <a:off x="1732018" y="2995062"/>
              <a:ext cx="684936" cy="684936"/>
            </a:xfrm>
            <a:prstGeom prst="rect">
              <a:avLst/>
            </a:prstGeom>
          </p:spPr>
        </p:pic>
        <p:sp>
          <p:nvSpPr>
            <p:cNvPr id="6" name="ZoneTexte 5">
              <a:extLst>
                <a:ext uri="{FF2B5EF4-FFF2-40B4-BE49-F238E27FC236}">
                  <a16:creationId xmlns:a16="http://schemas.microsoft.com/office/drawing/2014/main" id="{6F11E15E-0422-284A-8161-5DA2DBD5F52C}"/>
                </a:ext>
              </a:extLst>
            </p:cNvPr>
            <p:cNvSpPr txBox="1"/>
            <p:nvPr/>
          </p:nvSpPr>
          <p:spPr>
            <a:xfrm>
              <a:off x="1620078" y="1490870"/>
              <a:ext cx="1461052" cy="369332"/>
            </a:xfrm>
            <a:prstGeom prst="rect">
              <a:avLst/>
            </a:prstGeom>
            <a:noFill/>
          </p:spPr>
          <p:txBody>
            <a:bodyPr wrap="square" rtlCol="0">
              <a:spAutoFit/>
            </a:bodyPr>
            <a:lstStyle/>
            <a:p>
              <a:r>
                <a:rPr lang="fr-FR">
                  <a:solidFill>
                    <a:srgbClr val="0070C0"/>
                  </a:solidFill>
                </a:rPr>
                <a:t>Titre Titre</a:t>
              </a:r>
            </a:p>
          </p:txBody>
        </p:sp>
        <p:sp>
          <p:nvSpPr>
            <p:cNvPr id="7" name="ZoneTexte 6">
              <a:extLst>
                <a:ext uri="{FF2B5EF4-FFF2-40B4-BE49-F238E27FC236}">
                  <a16:creationId xmlns:a16="http://schemas.microsoft.com/office/drawing/2014/main" id="{ECCF0833-8174-0E4C-A63B-C08F463E4CC8}"/>
                </a:ext>
              </a:extLst>
            </p:cNvPr>
            <p:cNvSpPr txBox="1"/>
            <p:nvPr/>
          </p:nvSpPr>
          <p:spPr>
            <a:xfrm>
              <a:off x="1620078" y="1860202"/>
              <a:ext cx="2425148" cy="92333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8" name="ZoneTexte 7">
              <a:extLst>
                <a:ext uri="{FF2B5EF4-FFF2-40B4-BE49-F238E27FC236}">
                  <a16:creationId xmlns:a16="http://schemas.microsoft.com/office/drawing/2014/main" id="{7BCDACC4-8B03-7A47-BEDA-D901032A1225}"/>
                </a:ext>
              </a:extLst>
            </p:cNvPr>
            <p:cNvSpPr txBox="1"/>
            <p:nvPr/>
          </p:nvSpPr>
          <p:spPr>
            <a:xfrm>
              <a:off x="1620078" y="936872"/>
              <a:ext cx="3975652" cy="369332"/>
            </a:xfrm>
            <a:prstGeom prst="rect">
              <a:avLst/>
            </a:prstGeom>
            <a:noFill/>
          </p:spPr>
          <p:txBody>
            <a:bodyPr wrap="square" lIns="91440" tIns="45720" rIns="91440" bIns="45720" rtlCol="0" anchor="t">
              <a:spAutoFit/>
            </a:bodyPr>
            <a:lstStyle/>
            <a:p>
              <a:r>
                <a:rPr lang="fr-FR">
                  <a:solidFill>
                    <a:srgbClr val="FF0000"/>
                  </a:solidFill>
                </a:rPr>
                <a:t>BLOC TITRE + TEXTE + ICONE</a:t>
              </a:r>
            </a:p>
          </p:txBody>
        </p:sp>
      </p:grpSp>
      <p:grpSp>
        <p:nvGrpSpPr>
          <p:cNvPr id="9" name="Groupe 8">
            <a:extLst>
              <a:ext uri="{FF2B5EF4-FFF2-40B4-BE49-F238E27FC236}">
                <a16:creationId xmlns:a16="http://schemas.microsoft.com/office/drawing/2014/main" id="{593AD93A-5BD5-874C-9F95-69B7F88CB9F9}"/>
              </a:ext>
            </a:extLst>
          </p:cNvPr>
          <p:cNvGrpSpPr/>
          <p:nvPr/>
        </p:nvGrpSpPr>
        <p:grpSpPr>
          <a:xfrm>
            <a:off x="7373858" y="325488"/>
            <a:ext cx="3994322" cy="2632506"/>
            <a:chOff x="6430022" y="936872"/>
            <a:chExt cx="3994322" cy="2632506"/>
          </a:xfrm>
        </p:grpSpPr>
        <p:sp>
          <p:nvSpPr>
            <p:cNvPr id="10" name="ZoneTexte 9">
              <a:extLst>
                <a:ext uri="{FF2B5EF4-FFF2-40B4-BE49-F238E27FC236}">
                  <a16:creationId xmlns:a16="http://schemas.microsoft.com/office/drawing/2014/main" id="{BC2589BE-644C-B540-9C5F-5F411F0F5C6A}"/>
                </a:ext>
              </a:extLst>
            </p:cNvPr>
            <p:cNvSpPr txBox="1"/>
            <p:nvPr/>
          </p:nvSpPr>
          <p:spPr>
            <a:xfrm>
              <a:off x="6430022" y="936872"/>
              <a:ext cx="2546700" cy="369332"/>
            </a:xfrm>
            <a:prstGeom prst="rect">
              <a:avLst/>
            </a:prstGeom>
            <a:noFill/>
          </p:spPr>
          <p:txBody>
            <a:bodyPr wrap="square">
              <a:spAutoFit/>
            </a:bodyPr>
            <a:lstStyle/>
            <a:p>
              <a:r>
                <a:rPr lang="fr-FR">
                  <a:solidFill>
                    <a:srgbClr val="BF9000"/>
                  </a:solidFill>
                </a:rPr>
                <a:t>1-LISTE CHIFFRE 3L</a:t>
              </a:r>
            </a:p>
          </p:txBody>
        </p:sp>
        <p:sp>
          <p:nvSpPr>
            <p:cNvPr id="11" name="ZoneTexte 10">
              <a:extLst>
                <a:ext uri="{FF2B5EF4-FFF2-40B4-BE49-F238E27FC236}">
                  <a16:creationId xmlns:a16="http://schemas.microsoft.com/office/drawing/2014/main" id="{ECB03B17-5DDC-E647-A766-E2A869211B7A}"/>
                </a:ext>
              </a:extLst>
            </p:cNvPr>
            <p:cNvSpPr txBox="1"/>
            <p:nvPr/>
          </p:nvSpPr>
          <p:spPr>
            <a:xfrm>
              <a:off x="6430022" y="13760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2" name="ZoneTexte 11">
              <a:extLst>
                <a:ext uri="{FF2B5EF4-FFF2-40B4-BE49-F238E27FC236}">
                  <a16:creationId xmlns:a16="http://schemas.microsoft.com/office/drawing/2014/main" id="{88EFC352-4D63-314E-BEA0-52F344716A54}"/>
                </a:ext>
              </a:extLst>
            </p:cNvPr>
            <p:cNvSpPr txBox="1"/>
            <p:nvPr/>
          </p:nvSpPr>
          <p:spPr>
            <a:xfrm>
              <a:off x="6430022" y="21495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3" name="ZoneTexte 12">
              <a:extLst>
                <a:ext uri="{FF2B5EF4-FFF2-40B4-BE49-F238E27FC236}">
                  <a16:creationId xmlns:a16="http://schemas.microsoft.com/office/drawing/2014/main" id="{C8702091-7127-1146-870F-DC8A72B677D9}"/>
                </a:ext>
              </a:extLst>
            </p:cNvPr>
            <p:cNvSpPr txBox="1"/>
            <p:nvPr/>
          </p:nvSpPr>
          <p:spPr>
            <a:xfrm>
              <a:off x="6430022" y="29230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grpSp>
      <p:grpSp>
        <p:nvGrpSpPr>
          <p:cNvPr id="14" name="Groupe 13">
            <a:extLst>
              <a:ext uri="{FF2B5EF4-FFF2-40B4-BE49-F238E27FC236}">
                <a16:creationId xmlns:a16="http://schemas.microsoft.com/office/drawing/2014/main" id="{B17AEDFF-B0FD-FA44-B2A8-8A8BF9D93878}"/>
              </a:ext>
            </a:extLst>
          </p:cNvPr>
          <p:cNvGrpSpPr/>
          <p:nvPr/>
        </p:nvGrpSpPr>
        <p:grpSpPr>
          <a:xfrm>
            <a:off x="1403700" y="4029164"/>
            <a:ext cx="3994322" cy="1859006"/>
            <a:chOff x="6430022" y="936872"/>
            <a:chExt cx="3994322" cy="1859006"/>
          </a:xfrm>
        </p:grpSpPr>
        <p:sp>
          <p:nvSpPr>
            <p:cNvPr id="15" name="ZoneTexte 14">
              <a:extLst>
                <a:ext uri="{FF2B5EF4-FFF2-40B4-BE49-F238E27FC236}">
                  <a16:creationId xmlns:a16="http://schemas.microsoft.com/office/drawing/2014/main" id="{6154AF21-192F-5E4D-9D06-122F5979A782}"/>
                </a:ext>
              </a:extLst>
            </p:cNvPr>
            <p:cNvSpPr txBox="1"/>
            <p:nvPr/>
          </p:nvSpPr>
          <p:spPr>
            <a:xfrm>
              <a:off x="6430022" y="936872"/>
              <a:ext cx="3724354" cy="369332"/>
            </a:xfrm>
            <a:prstGeom prst="rect">
              <a:avLst/>
            </a:prstGeom>
            <a:noFill/>
          </p:spPr>
          <p:txBody>
            <a:bodyPr wrap="square" lIns="91440" tIns="45720" rIns="91440" bIns="45720" anchor="t">
              <a:spAutoFit/>
            </a:bodyPr>
            <a:lstStyle/>
            <a:p>
              <a:r>
                <a:rPr lang="fr-FR">
                  <a:solidFill>
                    <a:srgbClr val="FF0000"/>
                  </a:solidFill>
                </a:rPr>
                <a:t>DEFINITION + COMPLEMENT</a:t>
              </a:r>
            </a:p>
          </p:txBody>
        </p:sp>
        <p:sp>
          <p:nvSpPr>
            <p:cNvPr id="16" name="ZoneTexte 15">
              <a:extLst>
                <a:ext uri="{FF2B5EF4-FFF2-40B4-BE49-F238E27FC236}">
                  <a16:creationId xmlns:a16="http://schemas.microsoft.com/office/drawing/2014/main" id="{B3090B52-812C-F446-8ED8-BF8FBFE361DB}"/>
                </a:ext>
              </a:extLst>
            </p:cNvPr>
            <p:cNvSpPr txBox="1"/>
            <p:nvPr/>
          </p:nvSpPr>
          <p:spPr>
            <a:xfrm>
              <a:off x="6430022" y="13760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7" name="ZoneTexte 16">
              <a:extLst>
                <a:ext uri="{FF2B5EF4-FFF2-40B4-BE49-F238E27FC236}">
                  <a16:creationId xmlns:a16="http://schemas.microsoft.com/office/drawing/2014/main" id="{F000551E-1C5B-2046-AB5C-CC8D49B71DB4}"/>
                </a:ext>
              </a:extLst>
            </p:cNvPr>
            <p:cNvSpPr txBox="1"/>
            <p:nvPr/>
          </p:nvSpPr>
          <p:spPr>
            <a:xfrm>
              <a:off x="6430022" y="21495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grpSp>
      <p:grpSp>
        <p:nvGrpSpPr>
          <p:cNvPr id="18" name="Groupe 17">
            <a:extLst>
              <a:ext uri="{FF2B5EF4-FFF2-40B4-BE49-F238E27FC236}">
                <a16:creationId xmlns:a16="http://schemas.microsoft.com/office/drawing/2014/main" id="{0EA80C39-2BF8-6448-8524-70DFD1D55326}"/>
              </a:ext>
            </a:extLst>
          </p:cNvPr>
          <p:cNvGrpSpPr/>
          <p:nvPr/>
        </p:nvGrpSpPr>
        <p:grpSpPr>
          <a:xfrm>
            <a:off x="7373858" y="4525195"/>
            <a:ext cx="3994322" cy="1058562"/>
            <a:chOff x="6701871" y="3732942"/>
            <a:chExt cx="3994322" cy="1058562"/>
          </a:xfrm>
        </p:grpSpPr>
        <p:pic>
          <p:nvPicPr>
            <p:cNvPr id="19" name="Image 18">
              <a:extLst>
                <a:ext uri="{FF2B5EF4-FFF2-40B4-BE49-F238E27FC236}">
                  <a16:creationId xmlns:a16="http://schemas.microsoft.com/office/drawing/2014/main" id="{D5EEA27E-68B8-8542-A742-EADC8D11EF93}"/>
                </a:ext>
              </a:extLst>
            </p:cNvPr>
            <p:cNvPicPr>
              <a:picLocks noChangeAspect="1"/>
            </p:cNvPicPr>
            <p:nvPr/>
          </p:nvPicPr>
          <p:blipFill>
            <a:blip r:embed="rId4"/>
            <a:stretch>
              <a:fillRect/>
            </a:stretch>
          </p:blipFill>
          <p:spPr>
            <a:xfrm>
              <a:off x="8564048" y="3732942"/>
              <a:ext cx="1058562" cy="1058562"/>
            </a:xfrm>
            <a:prstGeom prst="rect">
              <a:avLst/>
            </a:prstGeom>
          </p:spPr>
        </p:pic>
        <p:sp>
          <p:nvSpPr>
            <p:cNvPr id="20" name="ZoneTexte 19">
              <a:extLst>
                <a:ext uri="{FF2B5EF4-FFF2-40B4-BE49-F238E27FC236}">
                  <a16:creationId xmlns:a16="http://schemas.microsoft.com/office/drawing/2014/main" id="{21C4EAC9-1636-5847-A10A-7A5384712627}"/>
                </a:ext>
              </a:extLst>
            </p:cNvPr>
            <p:cNvSpPr txBox="1"/>
            <p:nvPr/>
          </p:nvSpPr>
          <p:spPr>
            <a:xfrm>
              <a:off x="6701871" y="3982997"/>
              <a:ext cx="3724354" cy="369332"/>
            </a:xfrm>
            <a:prstGeom prst="rect">
              <a:avLst/>
            </a:prstGeom>
            <a:noFill/>
          </p:spPr>
          <p:txBody>
            <a:bodyPr wrap="square">
              <a:spAutoFit/>
            </a:bodyPr>
            <a:lstStyle/>
            <a:p>
              <a:r>
                <a:rPr lang="fr-FR">
                  <a:solidFill>
                    <a:srgbClr val="FF0000"/>
                  </a:solidFill>
                </a:rPr>
                <a:t>MOT CLE 1</a:t>
              </a:r>
            </a:p>
          </p:txBody>
        </p:sp>
        <p:sp>
          <p:nvSpPr>
            <p:cNvPr id="21" name="ZoneTexte 20">
              <a:extLst>
                <a:ext uri="{FF2B5EF4-FFF2-40B4-BE49-F238E27FC236}">
                  <a16:creationId xmlns:a16="http://schemas.microsoft.com/office/drawing/2014/main" id="{D50D4D07-F244-1D4F-99DD-D50780B02F64}"/>
                </a:ext>
              </a:extLst>
            </p:cNvPr>
            <p:cNvSpPr txBox="1"/>
            <p:nvPr/>
          </p:nvSpPr>
          <p:spPr>
            <a:xfrm>
              <a:off x="6701871" y="4422172"/>
              <a:ext cx="3994322" cy="369332"/>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endParaRPr lang="fr-FR">
                <a:solidFill>
                  <a:srgbClr val="0070C0"/>
                </a:solidFill>
              </a:endParaRPr>
            </a:p>
          </p:txBody>
        </p:sp>
      </p:grpSp>
    </p:spTree>
    <p:extLst>
      <p:ext uri="{BB962C8B-B14F-4D97-AF65-F5344CB8AC3E}">
        <p14:creationId xmlns:p14="http://schemas.microsoft.com/office/powerpoint/2010/main" val="3327506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8B05A82-AC92-428C-A39B-C1F1B039C620}"/>
              </a:ext>
            </a:extLst>
          </p:cNvPr>
          <p:cNvSpPr txBox="1"/>
          <p:nvPr/>
        </p:nvSpPr>
        <p:spPr>
          <a:xfrm>
            <a:off x="1880113" y="203414"/>
            <a:ext cx="8334704" cy="769441"/>
          </a:xfrm>
          <a:prstGeom prst="rect">
            <a:avLst/>
          </a:prstGeom>
          <a:noFill/>
        </p:spPr>
        <p:txBody>
          <a:bodyPr wrap="square" lIns="91440" tIns="45720" rIns="91440" bIns="45720" rtlCol="0" anchor="t">
            <a:spAutoFit/>
          </a:bodyPr>
          <a:lstStyle/>
          <a:p>
            <a:pPr algn="ctr"/>
            <a:r>
              <a:rPr lang="fr-FR" sz="4400"/>
              <a:t>Légende des couleurs</a:t>
            </a:r>
            <a:endParaRPr lang="fr-FR"/>
          </a:p>
        </p:txBody>
      </p:sp>
      <p:grpSp>
        <p:nvGrpSpPr>
          <p:cNvPr id="9" name="Groupe 8">
            <a:extLst>
              <a:ext uri="{FF2B5EF4-FFF2-40B4-BE49-F238E27FC236}">
                <a16:creationId xmlns:a16="http://schemas.microsoft.com/office/drawing/2014/main" id="{BB5BD6A6-E0EA-48C5-8C11-7562B2A0B359}"/>
              </a:ext>
            </a:extLst>
          </p:cNvPr>
          <p:cNvGrpSpPr/>
          <p:nvPr/>
        </p:nvGrpSpPr>
        <p:grpSpPr>
          <a:xfrm>
            <a:off x="8317912" y="1136449"/>
            <a:ext cx="3315576" cy="2733419"/>
            <a:chOff x="1620078" y="936872"/>
            <a:chExt cx="3975652" cy="3082469"/>
          </a:xfrm>
        </p:grpSpPr>
        <p:pic>
          <p:nvPicPr>
            <p:cNvPr id="5" name="Image 4">
              <a:extLst>
                <a:ext uri="{FF2B5EF4-FFF2-40B4-BE49-F238E27FC236}">
                  <a16:creationId xmlns:a16="http://schemas.microsoft.com/office/drawing/2014/main" id="{A800DCC3-754F-438B-B126-8DB1E79F15C1}"/>
                </a:ext>
              </a:extLst>
            </p:cNvPr>
            <p:cNvPicPr>
              <a:picLocks noChangeAspect="1"/>
            </p:cNvPicPr>
            <p:nvPr/>
          </p:nvPicPr>
          <p:blipFill>
            <a:blip r:embed="rId2"/>
            <a:stretch>
              <a:fillRect/>
            </a:stretch>
          </p:blipFill>
          <p:spPr>
            <a:xfrm>
              <a:off x="1732018" y="3334405"/>
              <a:ext cx="684936" cy="684936"/>
            </a:xfrm>
            <a:prstGeom prst="rect">
              <a:avLst/>
            </a:prstGeom>
          </p:spPr>
        </p:pic>
        <p:sp>
          <p:nvSpPr>
            <p:cNvPr id="6" name="ZoneTexte 5">
              <a:extLst>
                <a:ext uri="{FF2B5EF4-FFF2-40B4-BE49-F238E27FC236}">
                  <a16:creationId xmlns:a16="http://schemas.microsoft.com/office/drawing/2014/main" id="{C81B2AF8-17A0-4727-BEFA-FFC7EE1F5F67}"/>
                </a:ext>
              </a:extLst>
            </p:cNvPr>
            <p:cNvSpPr txBox="1"/>
            <p:nvPr/>
          </p:nvSpPr>
          <p:spPr>
            <a:xfrm>
              <a:off x="1620078" y="1490870"/>
              <a:ext cx="1461052" cy="369332"/>
            </a:xfrm>
            <a:prstGeom prst="rect">
              <a:avLst/>
            </a:prstGeom>
            <a:noFill/>
          </p:spPr>
          <p:txBody>
            <a:bodyPr wrap="square" rtlCol="0">
              <a:spAutoFit/>
            </a:bodyPr>
            <a:lstStyle/>
            <a:p>
              <a:r>
                <a:rPr lang="fr-FR">
                  <a:solidFill>
                    <a:srgbClr val="0070C0"/>
                  </a:solidFill>
                </a:rPr>
                <a:t>Titre Titre</a:t>
              </a:r>
            </a:p>
          </p:txBody>
        </p:sp>
        <p:sp>
          <p:nvSpPr>
            <p:cNvPr id="7" name="ZoneTexte 6">
              <a:extLst>
                <a:ext uri="{FF2B5EF4-FFF2-40B4-BE49-F238E27FC236}">
                  <a16:creationId xmlns:a16="http://schemas.microsoft.com/office/drawing/2014/main" id="{92BE5405-30D8-4B19-A3C3-1B4805545CFF}"/>
                </a:ext>
              </a:extLst>
            </p:cNvPr>
            <p:cNvSpPr txBox="1"/>
            <p:nvPr/>
          </p:nvSpPr>
          <p:spPr>
            <a:xfrm>
              <a:off x="1620078" y="1860202"/>
              <a:ext cx="2425148" cy="923330"/>
            </a:xfrm>
            <a:prstGeom prst="rect">
              <a:avLst/>
            </a:prstGeom>
            <a:noFill/>
          </p:spPr>
          <p:txBody>
            <a:bodyPr wrap="square" rtlCol="0">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8" name="ZoneTexte 7">
              <a:extLst>
                <a:ext uri="{FF2B5EF4-FFF2-40B4-BE49-F238E27FC236}">
                  <a16:creationId xmlns:a16="http://schemas.microsoft.com/office/drawing/2014/main" id="{4A965D82-488B-4D23-8CCD-E7050B5A75FE}"/>
                </a:ext>
              </a:extLst>
            </p:cNvPr>
            <p:cNvSpPr txBox="1"/>
            <p:nvPr/>
          </p:nvSpPr>
          <p:spPr>
            <a:xfrm>
              <a:off x="1620078" y="936872"/>
              <a:ext cx="3975652" cy="369332"/>
            </a:xfrm>
            <a:prstGeom prst="rect">
              <a:avLst/>
            </a:prstGeom>
            <a:noFill/>
          </p:spPr>
          <p:txBody>
            <a:bodyPr wrap="square" lIns="91440" tIns="45720" rIns="91440" bIns="45720" rtlCol="0" anchor="t">
              <a:spAutoFit/>
            </a:bodyPr>
            <a:lstStyle/>
            <a:p>
              <a:r>
                <a:rPr lang="fr-FR">
                  <a:solidFill>
                    <a:srgbClr val="FF0000"/>
                  </a:solidFill>
                </a:rPr>
                <a:t>BLOC TITRE + TEXTE + ICONE</a:t>
              </a:r>
            </a:p>
          </p:txBody>
        </p:sp>
      </p:grpSp>
      <p:grpSp>
        <p:nvGrpSpPr>
          <p:cNvPr id="15" name="Groupe 14">
            <a:extLst>
              <a:ext uri="{FF2B5EF4-FFF2-40B4-BE49-F238E27FC236}">
                <a16:creationId xmlns:a16="http://schemas.microsoft.com/office/drawing/2014/main" id="{BD31F8C0-84B2-4314-97C2-39205FF6BC7E}"/>
              </a:ext>
            </a:extLst>
          </p:cNvPr>
          <p:cNvGrpSpPr/>
          <p:nvPr/>
        </p:nvGrpSpPr>
        <p:grpSpPr>
          <a:xfrm>
            <a:off x="8320291" y="4344188"/>
            <a:ext cx="3489558" cy="2292761"/>
            <a:chOff x="6430022" y="936872"/>
            <a:chExt cx="3994322" cy="2632506"/>
          </a:xfrm>
        </p:grpSpPr>
        <p:sp>
          <p:nvSpPr>
            <p:cNvPr id="11" name="ZoneTexte 10">
              <a:extLst>
                <a:ext uri="{FF2B5EF4-FFF2-40B4-BE49-F238E27FC236}">
                  <a16:creationId xmlns:a16="http://schemas.microsoft.com/office/drawing/2014/main" id="{B3C47BC8-B044-40AD-80D8-1AE46A7A0BB5}"/>
                </a:ext>
              </a:extLst>
            </p:cNvPr>
            <p:cNvSpPr txBox="1"/>
            <p:nvPr/>
          </p:nvSpPr>
          <p:spPr>
            <a:xfrm>
              <a:off x="6430022" y="936872"/>
              <a:ext cx="2546700" cy="369332"/>
            </a:xfrm>
            <a:prstGeom prst="rect">
              <a:avLst/>
            </a:prstGeom>
            <a:noFill/>
          </p:spPr>
          <p:txBody>
            <a:bodyPr wrap="square" lIns="91440" tIns="45720" rIns="91440" bIns="45720" anchor="t">
              <a:spAutoFit/>
            </a:bodyPr>
            <a:lstStyle/>
            <a:p>
              <a:r>
                <a:rPr lang="fr-FR">
                  <a:solidFill>
                    <a:srgbClr val="BF9000"/>
                  </a:solidFill>
                </a:rPr>
                <a:t>1-LISTE CHIFFRE XL</a:t>
              </a:r>
            </a:p>
          </p:txBody>
        </p:sp>
        <p:sp>
          <p:nvSpPr>
            <p:cNvPr id="12" name="ZoneTexte 11">
              <a:extLst>
                <a:ext uri="{FF2B5EF4-FFF2-40B4-BE49-F238E27FC236}">
                  <a16:creationId xmlns:a16="http://schemas.microsoft.com/office/drawing/2014/main" id="{C60855C7-7D5C-4916-938C-27E7CD973034}"/>
                </a:ext>
              </a:extLst>
            </p:cNvPr>
            <p:cNvSpPr txBox="1"/>
            <p:nvPr/>
          </p:nvSpPr>
          <p:spPr>
            <a:xfrm>
              <a:off x="6430022" y="13760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3" name="ZoneTexte 12">
              <a:extLst>
                <a:ext uri="{FF2B5EF4-FFF2-40B4-BE49-F238E27FC236}">
                  <a16:creationId xmlns:a16="http://schemas.microsoft.com/office/drawing/2014/main" id="{DE699BEF-DC78-47CD-89C3-FA9C92367DE2}"/>
                </a:ext>
              </a:extLst>
            </p:cNvPr>
            <p:cNvSpPr txBox="1"/>
            <p:nvPr/>
          </p:nvSpPr>
          <p:spPr>
            <a:xfrm>
              <a:off x="6430022" y="21495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sp>
          <p:nvSpPr>
            <p:cNvPr id="14" name="ZoneTexte 13">
              <a:extLst>
                <a:ext uri="{FF2B5EF4-FFF2-40B4-BE49-F238E27FC236}">
                  <a16:creationId xmlns:a16="http://schemas.microsoft.com/office/drawing/2014/main" id="{7BCB470E-5E8A-427B-B33A-2D924E039087}"/>
                </a:ext>
              </a:extLst>
            </p:cNvPr>
            <p:cNvSpPr txBox="1"/>
            <p:nvPr/>
          </p:nvSpPr>
          <p:spPr>
            <a:xfrm>
              <a:off x="6430022" y="2923047"/>
              <a:ext cx="3994322" cy="646331"/>
            </a:xfrm>
            <a:prstGeom prst="rect">
              <a:avLst/>
            </a:prstGeom>
            <a:noFill/>
          </p:spPr>
          <p:txBody>
            <a:bodyPr wrap="square">
              <a:spAutoFit/>
            </a:bodyPr>
            <a:lstStyle/>
            <a:p>
              <a:r>
                <a:rPr lang="fr-FR" err="1">
                  <a:solidFill>
                    <a:srgbClr val="0070C0"/>
                  </a:solidFill>
                </a:rPr>
                <a:t>Lorem</a:t>
              </a:r>
              <a:r>
                <a:rPr lang="fr-FR">
                  <a:solidFill>
                    <a:srgbClr val="0070C0"/>
                  </a:solidFill>
                </a:rPr>
                <a:t> </a:t>
              </a:r>
              <a:r>
                <a:rPr lang="fr-FR" err="1">
                  <a:solidFill>
                    <a:srgbClr val="0070C0"/>
                  </a:solidFill>
                </a:rPr>
                <a:t>ipsum</a:t>
              </a:r>
              <a:r>
                <a:rPr lang="fr-FR">
                  <a:solidFill>
                    <a:srgbClr val="0070C0"/>
                  </a:solidFill>
                </a:rPr>
                <a:t> </a:t>
              </a:r>
              <a:r>
                <a:rPr lang="fr-FR" err="1">
                  <a:solidFill>
                    <a:srgbClr val="0070C0"/>
                  </a:solidFill>
                </a:rPr>
                <a:t>dolor</a:t>
              </a:r>
              <a:r>
                <a:rPr lang="fr-FR">
                  <a:solidFill>
                    <a:srgbClr val="0070C0"/>
                  </a:solidFill>
                </a:rPr>
                <a:t> </a:t>
              </a:r>
              <a:r>
                <a:rPr lang="fr-FR" err="1">
                  <a:solidFill>
                    <a:srgbClr val="0070C0"/>
                  </a:solidFill>
                </a:rPr>
                <a:t>sit</a:t>
              </a:r>
              <a:r>
                <a:rPr lang="fr-FR">
                  <a:solidFill>
                    <a:srgbClr val="0070C0"/>
                  </a:solidFill>
                </a:rPr>
                <a:t> </a:t>
              </a:r>
              <a:r>
                <a:rPr lang="fr-FR" err="1">
                  <a:solidFill>
                    <a:srgbClr val="0070C0"/>
                  </a:solidFill>
                </a:rPr>
                <a:t>amet</a:t>
              </a:r>
              <a:r>
                <a:rPr lang="fr-FR">
                  <a:solidFill>
                    <a:srgbClr val="0070C0"/>
                  </a:solidFill>
                </a:rPr>
                <a:t>, </a:t>
              </a:r>
              <a:r>
                <a:rPr lang="fr-FR" err="1">
                  <a:solidFill>
                    <a:srgbClr val="0070C0"/>
                  </a:solidFill>
                </a:rPr>
                <a:t>consectetur</a:t>
              </a:r>
              <a:r>
                <a:rPr lang="fr-FR">
                  <a:solidFill>
                    <a:srgbClr val="0070C0"/>
                  </a:solidFill>
                </a:rPr>
                <a:t> </a:t>
              </a:r>
              <a:r>
                <a:rPr lang="fr-FR" err="1">
                  <a:solidFill>
                    <a:srgbClr val="0070C0"/>
                  </a:solidFill>
                </a:rPr>
                <a:t>adipiscing</a:t>
              </a:r>
              <a:r>
                <a:rPr lang="fr-FR">
                  <a:solidFill>
                    <a:srgbClr val="0070C0"/>
                  </a:solidFill>
                </a:rPr>
                <a:t> </a:t>
              </a:r>
              <a:r>
                <a:rPr lang="fr-FR" err="1">
                  <a:solidFill>
                    <a:srgbClr val="0070C0"/>
                  </a:solidFill>
                </a:rPr>
                <a:t>elit</a:t>
              </a:r>
              <a:r>
                <a:rPr lang="fr-FR">
                  <a:solidFill>
                    <a:srgbClr val="0070C0"/>
                  </a:solidFill>
                </a:rPr>
                <a:t>.</a:t>
              </a:r>
            </a:p>
          </p:txBody>
        </p:sp>
      </p:grpSp>
      <p:sp>
        <p:nvSpPr>
          <p:cNvPr id="17" name="ZoneTexte 16">
            <a:extLst>
              <a:ext uri="{FF2B5EF4-FFF2-40B4-BE49-F238E27FC236}">
                <a16:creationId xmlns:a16="http://schemas.microsoft.com/office/drawing/2014/main" id="{A1D611DC-DED3-46EA-A75B-935BEA553E26}"/>
              </a:ext>
            </a:extLst>
          </p:cNvPr>
          <p:cNvSpPr txBox="1"/>
          <p:nvPr/>
        </p:nvSpPr>
        <p:spPr>
          <a:xfrm>
            <a:off x="627051" y="1861562"/>
            <a:ext cx="3975652" cy="523220"/>
          </a:xfrm>
          <a:prstGeom prst="rect">
            <a:avLst/>
          </a:prstGeom>
          <a:noFill/>
        </p:spPr>
        <p:txBody>
          <a:bodyPr wrap="square" lIns="91440" tIns="45720" rIns="91440" bIns="45720" rtlCol="0" anchor="t">
            <a:spAutoFit/>
          </a:bodyPr>
          <a:lstStyle/>
          <a:p>
            <a:r>
              <a:rPr lang="fr-FR" sz="2800">
                <a:solidFill>
                  <a:srgbClr val="FF0000"/>
                </a:solidFill>
              </a:rPr>
              <a:t>TEXTE EN ROUGE</a:t>
            </a:r>
            <a:endParaRPr lang="fr-FR" sz="2800"/>
          </a:p>
        </p:txBody>
      </p:sp>
      <p:sp>
        <p:nvSpPr>
          <p:cNvPr id="19" name="ZoneTexte 18">
            <a:extLst>
              <a:ext uri="{FF2B5EF4-FFF2-40B4-BE49-F238E27FC236}">
                <a16:creationId xmlns:a16="http://schemas.microsoft.com/office/drawing/2014/main" id="{88C1FE3C-6FB7-4D65-9662-0A5A35D3D407}"/>
              </a:ext>
            </a:extLst>
          </p:cNvPr>
          <p:cNvSpPr txBox="1"/>
          <p:nvPr/>
        </p:nvSpPr>
        <p:spPr>
          <a:xfrm>
            <a:off x="3337348" y="1862739"/>
            <a:ext cx="3488533" cy="523220"/>
          </a:xfrm>
          <a:prstGeom prst="rect">
            <a:avLst/>
          </a:prstGeom>
          <a:noFill/>
        </p:spPr>
        <p:txBody>
          <a:bodyPr wrap="square" lIns="91440" tIns="45720" rIns="91440" bIns="45720" rtlCol="0" anchor="t">
            <a:spAutoFit/>
          </a:bodyPr>
          <a:lstStyle/>
          <a:p>
            <a:r>
              <a:rPr lang="fr-FR" sz="2800"/>
              <a:t>Ne pas modifier</a:t>
            </a:r>
          </a:p>
        </p:txBody>
      </p:sp>
      <p:sp>
        <p:nvSpPr>
          <p:cNvPr id="20" name="ZoneTexte 19">
            <a:extLst>
              <a:ext uri="{FF2B5EF4-FFF2-40B4-BE49-F238E27FC236}">
                <a16:creationId xmlns:a16="http://schemas.microsoft.com/office/drawing/2014/main" id="{2D27D4D6-9F21-476E-809A-13436D716563}"/>
              </a:ext>
            </a:extLst>
          </p:cNvPr>
          <p:cNvSpPr txBox="1"/>
          <p:nvPr/>
        </p:nvSpPr>
        <p:spPr>
          <a:xfrm>
            <a:off x="627050" y="2448835"/>
            <a:ext cx="3975652" cy="523220"/>
          </a:xfrm>
          <a:prstGeom prst="rect">
            <a:avLst/>
          </a:prstGeom>
          <a:noFill/>
        </p:spPr>
        <p:txBody>
          <a:bodyPr wrap="square" lIns="91440" tIns="45720" rIns="91440" bIns="45720" rtlCol="0" anchor="t">
            <a:spAutoFit/>
          </a:bodyPr>
          <a:lstStyle/>
          <a:p>
            <a:r>
              <a:rPr lang="fr-FR" sz="2800">
                <a:solidFill>
                  <a:srgbClr val="BF9000"/>
                </a:solidFill>
              </a:rPr>
              <a:t>TEXTE EN JAUNE</a:t>
            </a:r>
          </a:p>
        </p:txBody>
      </p:sp>
      <p:sp>
        <p:nvSpPr>
          <p:cNvPr id="21" name="ZoneTexte 20">
            <a:extLst>
              <a:ext uri="{FF2B5EF4-FFF2-40B4-BE49-F238E27FC236}">
                <a16:creationId xmlns:a16="http://schemas.microsoft.com/office/drawing/2014/main" id="{6D6A8D7F-6A99-4584-A80E-FD874CE166C7}"/>
              </a:ext>
            </a:extLst>
          </p:cNvPr>
          <p:cNvSpPr txBox="1"/>
          <p:nvPr/>
        </p:nvSpPr>
        <p:spPr>
          <a:xfrm>
            <a:off x="3303373" y="2445159"/>
            <a:ext cx="3488533" cy="2677656"/>
          </a:xfrm>
          <a:prstGeom prst="rect">
            <a:avLst/>
          </a:prstGeom>
          <a:noFill/>
        </p:spPr>
        <p:txBody>
          <a:bodyPr wrap="square" lIns="91440" tIns="45720" rIns="91440" bIns="45720" rtlCol="0" anchor="t">
            <a:spAutoFit/>
          </a:bodyPr>
          <a:lstStyle/>
          <a:p>
            <a:r>
              <a:rPr lang="fr-FR" sz="2800"/>
              <a:t>Modifier le X avec </a:t>
            </a:r>
            <a:endParaRPr lang="fr-FR"/>
          </a:p>
          <a:p>
            <a:r>
              <a:rPr lang="fr-FR" sz="2800"/>
              <a:t>un chiffre correspondant au nombre d'éléments à éditer (ex : liste à 1, 2 ou 3 lignes)</a:t>
            </a:r>
            <a:endParaRPr lang="fr-FR">
              <a:cs typeface="Calibri"/>
            </a:endParaRPr>
          </a:p>
        </p:txBody>
      </p:sp>
      <p:sp>
        <p:nvSpPr>
          <p:cNvPr id="22" name="ZoneTexte 21">
            <a:extLst>
              <a:ext uri="{FF2B5EF4-FFF2-40B4-BE49-F238E27FC236}">
                <a16:creationId xmlns:a16="http://schemas.microsoft.com/office/drawing/2014/main" id="{B2954927-C4C5-4FD3-BCA0-5CEEDD7A1216}"/>
              </a:ext>
            </a:extLst>
          </p:cNvPr>
          <p:cNvSpPr txBox="1"/>
          <p:nvPr/>
        </p:nvSpPr>
        <p:spPr>
          <a:xfrm>
            <a:off x="627049" y="5288134"/>
            <a:ext cx="3975652" cy="523220"/>
          </a:xfrm>
          <a:prstGeom prst="rect">
            <a:avLst/>
          </a:prstGeom>
          <a:noFill/>
        </p:spPr>
        <p:txBody>
          <a:bodyPr wrap="square" lIns="91440" tIns="45720" rIns="91440" bIns="45720" rtlCol="0" anchor="t">
            <a:spAutoFit/>
          </a:bodyPr>
          <a:lstStyle/>
          <a:p>
            <a:r>
              <a:rPr lang="fr-FR" sz="2800">
                <a:solidFill>
                  <a:srgbClr val="0070C0"/>
                </a:solidFill>
              </a:rPr>
              <a:t>TEXTE EN JAUNE</a:t>
            </a:r>
          </a:p>
        </p:txBody>
      </p:sp>
      <p:sp>
        <p:nvSpPr>
          <p:cNvPr id="23" name="ZoneTexte 22">
            <a:extLst>
              <a:ext uri="{FF2B5EF4-FFF2-40B4-BE49-F238E27FC236}">
                <a16:creationId xmlns:a16="http://schemas.microsoft.com/office/drawing/2014/main" id="{4F7903CE-B4DA-4E40-9211-789B48EB2F1E}"/>
              </a:ext>
            </a:extLst>
          </p:cNvPr>
          <p:cNvSpPr txBox="1"/>
          <p:nvPr/>
        </p:nvSpPr>
        <p:spPr>
          <a:xfrm>
            <a:off x="3303372" y="5289311"/>
            <a:ext cx="3488533" cy="523220"/>
          </a:xfrm>
          <a:prstGeom prst="rect">
            <a:avLst/>
          </a:prstGeom>
          <a:noFill/>
        </p:spPr>
        <p:txBody>
          <a:bodyPr wrap="square" lIns="91440" tIns="45720" rIns="91440" bIns="45720" rtlCol="0" anchor="t">
            <a:spAutoFit/>
          </a:bodyPr>
          <a:lstStyle/>
          <a:p>
            <a:r>
              <a:rPr lang="fr-FR" sz="2800"/>
              <a:t>Texte à éditer</a:t>
            </a:r>
            <a:endParaRPr lang="fr-FR"/>
          </a:p>
        </p:txBody>
      </p:sp>
    </p:spTree>
    <p:extLst>
      <p:ext uri="{BB962C8B-B14F-4D97-AF65-F5344CB8AC3E}">
        <p14:creationId xmlns:p14="http://schemas.microsoft.com/office/powerpoint/2010/main" val="3456854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C4EB5F9-402A-7D4D-B44E-D07CD81ED5AA}"/>
              </a:ext>
            </a:extLst>
          </p:cNvPr>
          <p:cNvSpPr txBox="1"/>
          <p:nvPr/>
        </p:nvSpPr>
        <p:spPr>
          <a:xfrm>
            <a:off x="1928648" y="499478"/>
            <a:ext cx="8334704" cy="769441"/>
          </a:xfrm>
          <a:prstGeom prst="rect">
            <a:avLst/>
          </a:prstGeom>
          <a:noFill/>
        </p:spPr>
        <p:txBody>
          <a:bodyPr wrap="square" rtlCol="0">
            <a:spAutoFit/>
          </a:bodyPr>
          <a:lstStyle/>
          <a:p>
            <a:pPr algn="ctr"/>
            <a:r>
              <a:rPr lang="fr-FR" sz="4400"/>
              <a:t>LISTE DES ÉLÉMENTS UTILISABLES</a:t>
            </a:r>
          </a:p>
        </p:txBody>
      </p:sp>
      <p:sp>
        <p:nvSpPr>
          <p:cNvPr id="3" name="ZoneTexte 2">
            <a:hlinkClick r:id="rId2" action="ppaction://hlinksldjump"/>
            <a:extLst>
              <a:ext uri="{FF2B5EF4-FFF2-40B4-BE49-F238E27FC236}">
                <a16:creationId xmlns:a16="http://schemas.microsoft.com/office/drawing/2014/main" id="{36FBF45C-F5BA-3F47-AEA1-551BCC1A8856}"/>
              </a:ext>
            </a:extLst>
          </p:cNvPr>
          <p:cNvSpPr txBox="1"/>
          <p:nvPr/>
        </p:nvSpPr>
        <p:spPr>
          <a:xfrm>
            <a:off x="291234" y="1787689"/>
            <a:ext cx="3812933" cy="461665"/>
          </a:xfrm>
          <a:prstGeom prst="rect">
            <a:avLst/>
          </a:prstGeom>
          <a:noFill/>
        </p:spPr>
        <p:txBody>
          <a:bodyPr wrap="square" rtlCol="0">
            <a:spAutoFit/>
          </a:bodyPr>
          <a:lstStyle/>
          <a:p>
            <a:pPr algn="ctr"/>
            <a:r>
              <a:rPr lang="fr-FR" sz="2400" b="1"/>
              <a:t>1. LES BLOCS DE TEXTE</a:t>
            </a:r>
          </a:p>
        </p:txBody>
      </p:sp>
      <p:sp>
        <p:nvSpPr>
          <p:cNvPr id="4" name="ZoneTexte 3">
            <a:hlinkClick r:id="rId3" action="ppaction://hlinksldjump"/>
            <a:extLst>
              <a:ext uri="{FF2B5EF4-FFF2-40B4-BE49-F238E27FC236}">
                <a16:creationId xmlns:a16="http://schemas.microsoft.com/office/drawing/2014/main" id="{9AD29A63-371B-CF4C-A4A6-DAE4A3F027B6}"/>
              </a:ext>
            </a:extLst>
          </p:cNvPr>
          <p:cNvSpPr txBox="1"/>
          <p:nvPr/>
        </p:nvSpPr>
        <p:spPr>
          <a:xfrm>
            <a:off x="291234" y="2249354"/>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Attention/alerte</a:t>
            </a:r>
          </a:p>
        </p:txBody>
      </p:sp>
      <p:sp>
        <p:nvSpPr>
          <p:cNvPr id="5" name="ZoneTexte 4">
            <a:hlinkClick r:id="rId4" action="ppaction://hlinksldjump"/>
            <a:extLst>
              <a:ext uri="{FF2B5EF4-FFF2-40B4-BE49-F238E27FC236}">
                <a16:creationId xmlns:a16="http://schemas.microsoft.com/office/drawing/2014/main" id="{D5458EF9-22C3-6045-BB86-23DE40A491EC}"/>
              </a:ext>
            </a:extLst>
          </p:cNvPr>
          <p:cNvSpPr txBox="1"/>
          <p:nvPr/>
        </p:nvSpPr>
        <p:spPr>
          <a:xfrm>
            <a:off x="291233" y="2711019"/>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Bloc de texte simple</a:t>
            </a:r>
          </a:p>
        </p:txBody>
      </p:sp>
      <p:sp>
        <p:nvSpPr>
          <p:cNvPr id="6" name="ZoneTexte 5">
            <a:hlinkClick r:id="rId5" action="ppaction://hlinksldjump"/>
            <a:extLst>
              <a:ext uri="{FF2B5EF4-FFF2-40B4-BE49-F238E27FC236}">
                <a16:creationId xmlns:a16="http://schemas.microsoft.com/office/drawing/2014/main" id="{EC70F88A-A4C3-DE4A-A2D0-14E21A194A2F}"/>
              </a:ext>
            </a:extLst>
          </p:cNvPr>
          <p:cNvSpPr txBox="1"/>
          <p:nvPr/>
        </p:nvSpPr>
        <p:spPr>
          <a:xfrm>
            <a:off x="291232" y="3172684"/>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Bloc de texte + Titre</a:t>
            </a:r>
          </a:p>
        </p:txBody>
      </p:sp>
      <p:sp>
        <p:nvSpPr>
          <p:cNvPr id="7" name="ZoneTexte 6">
            <a:hlinkClick r:id="rId6" action="ppaction://hlinksldjump"/>
            <a:extLst>
              <a:ext uri="{FF2B5EF4-FFF2-40B4-BE49-F238E27FC236}">
                <a16:creationId xmlns:a16="http://schemas.microsoft.com/office/drawing/2014/main" id="{5A845E32-62C6-B247-8846-EBA2A7E3BAB1}"/>
              </a:ext>
            </a:extLst>
          </p:cNvPr>
          <p:cNvSpPr txBox="1"/>
          <p:nvPr/>
        </p:nvSpPr>
        <p:spPr>
          <a:xfrm>
            <a:off x="291231" y="3634349"/>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Bloc de texte + Icone</a:t>
            </a:r>
          </a:p>
        </p:txBody>
      </p:sp>
      <p:sp>
        <p:nvSpPr>
          <p:cNvPr id="8" name="ZoneTexte 7">
            <a:hlinkClick r:id="rId7" action="ppaction://hlinksldjump"/>
            <a:extLst>
              <a:ext uri="{FF2B5EF4-FFF2-40B4-BE49-F238E27FC236}">
                <a16:creationId xmlns:a16="http://schemas.microsoft.com/office/drawing/2014/main" id="{7C4FF49A-0A95-404A-B6E4-78458AA5DA7C}"/>
              </a:ext>
            </a:extLst>
          </p:cNvPr>
          <p:cNvSpPr txBox="1"/>
          <p:nvPr/>
        </p:nvSpPr>
        <p:spPr>
          <a:xfrm>
            <a:off x="291230" y="4096014"/>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Citation</a:t>
            </a:r>
          </a:p>
        </p:txBody>
      </p:sp>
      <p:sp>
        <p:nvSpPr>
          <p:cNvPr id="9" name="ZoneTexte 8">
            <a:hlinkClick r:id="rId8" action="ppaction://hlinksldjump"/>
            <a:extLst>
              <a:ext uri="{FF2B5EF4-FFF2-40B4-BE49-F238E27FC236}">
                <a16:creationId xmlns:a16="http://schemas.microsoft.com/office/drawing/2014/main" id="{AEE841B6-8F9E-5446-BE87-BE09F5C2A7CD}"/>
              </a:ext>
            </a:extLst>
          </p:cNvPr>
          <p:cNvSpPr txBox="1"/>
          <p:nvPr/>
        </p:nvSpPr>
        <p:spPr>
          <a:xfrm>
            <a:off x="291229" y="4557679"/>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Définition</a:t>
            </a:r>
          </a:p>
        </p:txBody>
      </p:sp>
      <p:sp>
        <p:nvSpPr>
          <p:cNvPr id="10" name="ZoneTexte 9">
            <a:hlinkClick r:id="rId9" action="ppaction://hlinksldjump"/>
            <a:extLst>
              <a:ext uri="{FF2B5EF4-FFF2-40B4-BE49-F238E27FC236}">
                <a16:creationId xmlns:a16="http://schemas.microsoft.com/office/drawing/2014/main" id="{F6998D32-2DD3-EC4F-B15C-D14824706080}"/>
              </a:ext>
            </a:extLst>
          </p:cNvPr>
          <p:cNvSpPr txBox="1"/>
          <p:nvPr/>
        </p:nvSpPr>
        <p:spPr>
          <a:xfrm>
            <a:off x="291228" y="5019344"/>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Définition + Complément</a:t>
            </a:r>
          </a:p>
        </p:txBody>
      </p:sp>
      <p:sp>
        <p:nvSpPr>
          <p:cNvPr id="11" name="ZoneTexte 10">
            <a:hlinkClick r:id="rId10" action="ppaction://hlinksldjump"/>
            <a:extLst>
              <a:ext uri="{FF2B5EF4-FFF2-40B4-BE49-F238E27FC236}">
                <a16:creationId xmlns:a16="http://schemas.microsoft.com/office/drawing/2014/main" id="{232F20D5-BF8F-6845-ADD5-0A2B185CDCE5}"/>
              </a:ext>
            </a:extLst>
          </p:cNvPr>
          <p:cNvSpPr txBox="1"/>
          <p:nvPr/>
        </p:nvSpPr>
        <p:spPr>
          <a:xfrm>
            <a:off x="291227" y="5481009"/>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Questions</a:t>
            </a:r>
          </a:p>
        </p:txBody>
      </p:sp>
      <p:sp>
        <p:nvSpPr>
          <p:cNvPr id="12" name="ZoneTexte 11">
            <a:hlinkClick r:id="rId11" action="ppaction://hlinksldjump"/>
            <a:extLst>
              <a:ext uri="{FF2B5EF4-FFF2-40B4-BE49-F238E27FC236}">
                <a16:creationId xmlns:a16="http://schemas.microsoft.com/office/drawing/2014/main" id="{12FB97D6-8D29-FC43-BBC3-802E41984028}"/>
              </a:ext>
            </a:extLst>
          </p:cNvPr>
          <p:cNvSpPr txBox="1"/>
          <p:nvPr/>
        </p:nvSpPr>
        <p:spPr>
          <a:xfrm>
            <a:off x="4104160" y="1755015"/>
            <a:ext cx="3812933" cy="461665"/>
          </a:xfrm>
          <a:prstGeom prst="rect">
            <a:avLst/>
          </a:prstGeom>
          <a:noFill/>
        </p:spPr>
        <p:txBody>
          <a:bodyPr wrap="square" rtlCol="0">
            <a:spAutoFit/>
          </a:bodyPr>
          <a:lstStyle/>
          <a:p>
            <a:pPr algn="ctr"/>
            <a:r>
              <a:rPr lang="fr-FR" sz="2400" b="1"/>
              <a:t>2. LES LISTES ET MOTS-CLÉS</a:t>
            </a:r>
          </a:p>
        </p:txBody>
      </p:sp>
      <p:sp>
        <p:nvSpPr>
          <p:cNvPr id="13" name="ZoneTexte 12">
            <a:hlinkClick r:id="rId12" action="ppaction://hlinksldjump"/>
            <a:extLst>
              <a:ext uri="{FF2B5EF4-FFF2-40B4-BE49-F238E27FC236}">
                <a16:creationId xmlns:a16="http://schemas.microsoft.com/office/drawing/2014/main" id="{ADED388C-70DB-E74D-AA67-2A8F5ADDB986}"/>
              </a:ext>
            </a:extLst>
          </p:cNvPr>
          <p:cNvSpPr txBox="1"/>
          <p:nvPr/>
        </p:nvSpPr>
        <p:spPr>
          <a:xfrm>
            <a:off x="4189533" y="2241111"/>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Sommaire</a:t>
            </a:r>
          </a:p>
        </p:txBody>
      </p:sp>
      <p:sp>
        <p:nvSpPr>
          <p:cNvPr id="14" name="ZoneTexte 13">
            <a:hlinkClick r:id="rId13" action="ppaction://hlinksldjump"/>
            <a:extLst>
              <a:ext uri="{FF2B5EF4-FFF2-40B4-BE49-F238E27FC236}">
                <a16:creationId xmlns:a16="http://schemas.microsoft.com/office/drawing/2014/main" id="{73C611E4-C67E-4242-AC8A-5E12D46B18A5}"/>
              </a:ext>
            </a:extLst>
          </p:cNvPr>
          <p:cNvSpPr txBox="1"/>
          <p:nvPr/>
        </p:nvSpPr>
        <p:spPr>
          <a:xfrm>
            <a:off x="4189532" y="2702776"/>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Checklist</a:t>
            </a:r>
          </a:p>
        </p:txBody>
      </p:sp>
      <p:sp>
        <p:nvSpPr>
          <p:cNvPr id="15" name="ZoneTexte 14">
            <a:hlinkClick r:id="rId14" action="ppaction://hlinksldjump"/>
            <a:extLst>
              <a:ext uri="{FF2B5EF4-FFF2-40B4-BE49-F238E27FC236}">
                <a16:creationId xmlns:a16="http://schemas.microsoft.com/office/drawing/2014/main" id="{ECBCBEDF-7F48-C741-BBE0-87A948F28D0B}"/>
              </a:ext>
            </a:extLst>
          </p:cNvPr>
          <p:cNvSpPr txBox="1"/>
          <p:nvPr/>
        </p:nvSpPr>
        <p:spPr>
          <a:xfrm>
            <a:off x="4189531" y="3164441"/>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Liste à puce</a:t>
            </a:r>
          </a:p>
        </p:txBody>
      </p:sp>
      <p:sp>
        <p:nvSpPr>
          <p:cNvPr id="16" name="ZoneTexte 15">
            <a:hlinkClick r:id="rId15" action="ppaction://hlinksldjump"/>
            <a:extLst>
              <a:ext uri="{FF2B5EF4-FFF2-40B4-BE49-F238E27FC236}">
                <a16:creationId xmlns:a16="http://schemas.microsoft.com/office/drawing/2014/main" id="{F71D0CE2-FC7C-3F4E-A172-E6D84FE51C3B}"/>
              </a:ext>
            </a:extLst>
          </p:cNvPr>
          <p:cNvSpPr txBox="1"/>
          <p:nvPr/>
        </p:nvSpPr>
        <p:spPr>
          <a:xfrm>
            <a:off x="4189530" y="3626106"/>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Liste à puce + Titre</a:t>
            </a:r>
          </a:p>
        </p:txBody>
      </p:sp>
      <p:sp>
        <p:nvSpPr>
          <p:cNvPr id="17" name="ZoneTexte 16">
            <a:hlinkClick r:id="rId16" action="ppaction://hlinksldjump"/>
            <a:extLst>
              <a:ext uri="{FF2B5EF4-FFF2-40B4-BE49-F238E27FC236}">
                <a16:creationId xmlns:a16="http://schemas.microsoft.com/office/drawing/2014/main" id="{B8982CB9-D6CD-DF47-86CD-42A8B2D2749C}"/>
              </a:ext>
            </a:extLst>
          </p:cNvPr>
          <p:cNvSpPr txBox="1"/>
          <p:nvPr/>
        </p:nvSpPr>
        <p:spPr>
          <a:xfrm>
            <a:off x="4189529" y="4087771"/>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Liste numérotée</a:t>
            </a:r>
          </a:p>
        </p:txBody>
      </p:sp>
      <p:sp>
        <p:nvSpPr>
          <p:cNvPr id="18" name="ZoneTexte 17">
            <a:hlinkClick r:id="rId17" action="ppaction://hlinksldjump"/>
            <a:extLst>
              <a:ext uri="{FF2B5EF4-FFF2-40B4-BE49-F238E27FC236}">
                <a16:creationId xmlns:a16="http://schemas.microsoft.com/office/drawing/2014/main" id="{267F0DCE-CEBD-F647-80CF-C4726328CBB4}"/>
              </a:ext>
            </a:extLst>
          </p:cNvPr>
          <p:cNvSpPr txBox="1"/>
          <p:nvPr/>
        </p:nvSpPr>
        <p:spPr>
          <a:xfrm>
            <a:off x="4189528" y="4549436"/>
            <a:ext cx="3812933" cy="461665"/>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fr-FR" sz="2400" dirty="0"/>
              <a:t>Liste numérotée + Titre</a:t>
            </a:r>
          </a:p>
        </p:txBody>
      </p:sp>
      <p:sp>
        <p:nvSpPr>
          <p:cNvPr id="19" name="ZoneTexte 18">
            <a:hlinkClick r:id="rId18" action="ppaction://hlinksldjump"/>
            <a:extLst>
              <a:ext uri="{FF2B5EF4-FFF2-40B4-BE49-F238E27FC236}">
                <a16:creationId xmlns:a16="http://schemas.microsoft.com/office/drawing/2014/main" id="{F5CF4F47-FFC0-4449-845E-3FEB26B49F9D}"/>
              </a:ext>
            </a:extLst>
          </p:cNvPr>
          <p:cNvSpPr txBox="1"/>
          <p:nvPr/>
        </p:nvSpPr>
        <p:spPr>
          <a:xfrm>
            <a:off x="4189527" y="5011101"/>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Mot clé</a:t>
            </a:r>
          </a:p>
        </p:txBody>
      </p:sp>
      <p:sp>
        <p:nvSpPr>
          <p:cNvPr id="21" name="ZoneTexte 20">
            <a:hlinkClick r:id="rId19" action="ppaction://hlinksldjump"/>
            <a:extLst>
              <a:ext uri="{FF2B5EF4-FFF2-40B4-BE49-F238E27FC236}">
                <a16:creationId xmlns:a16="http://schemas.microsoft.com/office/drawing/2014/main" id="{7F9194F7-170B-0A41-BD52-36B7A3CEA297}"/>
              </a:ext>
            </a:extLst>
          </p:cNvPr>
          <p:cNvSpPr txBox="1"/>
          <p:nvPr/>
        </p:nvSpPr>
        <p:spPr>
          <a:xfrm>
            <a:off x="8087833" y="1755015"/>
            <a:ext cx="3812933" cy="461665"/>
          </a:xfrm>
          <a:prstGeom prst="rect">
            <a:avLst/>
          </a:prstGeom>
          <a:noFill/>
        </p:spPr>
        <p:txBody>
          <a:bodyPr wrap="square" rtlCol="0">
            <a:spAutoFit/>
          </a:bodyPr>
          <a:lstStyle/>
          <a:p>
            <a:pPr algn="ctr"/>
            <a:r>
              <a:rPr lang="fr-FR" sz="2400" b="1"/>
              <a:t>3. LES IMAGES ET SCHEMAS</a:t>
            </a:r>
          </a:p>
        </p:txBody>
      </p:sp>
      <p:sp>
        <p:nvSpPr>
          <p:cNvPr id="22" name="ZoneTexte 21">
            <a:hlinkClick r:id="rId20" action="ppaction://hlinksldjump"/>
            <a:extLst>
              <a:ext uri="{FF2B5EF4-FFF2-40B4-BE49-F238E27FC236}">
                <a16:creationId xmlns:a16="http://schemas.microsoft.com/office/drawing/2014/main" id="{CC01AD08-1564-A84F-AF26-0CA15F39F765}"/>
              </a:ext>
            </a:extLst>
          </p:cNvPr>
          <p:cNvSpPr txBox="1"/>
          <p:nvPr/>
        </p:nvSpPr>
        <p:spPr>
          <a:xfrm>
            <a:off x="8173206" y="2241111"/>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Image</a:t>
            </a:r>
          </a:p>
        </p:txBody>
      </p:sp>
      <p:sp>
        <p:nvSpPr>
          <p:cNvPr id="23" name="ZoneTexte 22">
            <a:hlinkClick r:id="rId21" action="ppaction://hlinksldjump"/>
            <a:extLst>
              <a:ext uri="{FF2B5EF4-FFF2-40B4-BE49-F238E27FC236}">
                <a16:creationId xmlns:a16="http://schemas.microsoft.com/office/drawing/2014/main" id="{24DACC88-AEB3-1A4A-9E52-9F31E517FA98}"/>
              </a:ext>
            </a:extLst>
          </p:cNvPr>
          <p:cNvSpPr txBox="1"/>
          <p:nvPr/>
        </p:nvSpPr>
        <p:spPr>
          <a:xfrm>
            <a:off x="8173205" y="2702776"/>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Image + Titre</a:t>
            </a:r>
          </a:p>
        </p:txBody>
      </p:sp>
      <p:sp>
        <p:nvSpPr>
          <p:cNvPr id="24" name="ZoneTexte 23">
            <a:hlinkClick r:id="rId22" action="ppaction://hlinksldjump"/>
            <a:extLst>
              <a:ext uri="{FF2B5EF4-FFF2-40B4-BE49-F238E27FC236}">
                <a16:creationId xmlns:a16="http://schemas.microsoft.com/office/drawing/2014/main" id="{752F9576-6384-6A42-B72D-D345D4AB64E5}"/>
              </a:ext>
            </a:extLst>
          </p:cNvPr>
          <p:cNvSpPr txBox="1"/>
          <p:nvPr/>
        </p:nvSpPr>
        <p:spPr>
          <a:xfrm>
            <a:off x="8173204" y="3164441"/>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Plein écran image/schéma</a:t>
            </a:r>
          </a:p>
        </p:txBody>
      </p:sp>
      <p:sp>
        <p:nvSpPr>
          <p:cNvPr id="25" name="ZoneTexte 24">
            <a:hlinkClick r:id="rId23" action="ppaction://hlinksldjump"/>
            <a:extLst>
              <a:ext uri="{FF2B5EF4-FFF2-40B4-BE49-F238E27FC236}">
                <a16:creationId xmlns:a16="http://schemas.microsoft.com/office/drawing/2014/main" id="{CC7B48C6-E93B-324D-8228-87D9E54BDFFB}"/>
              </a:ext>
            </a:extLst>
          </p:cNvPr>
          <p:cNvSpPr txBox="1"/>
          <p:nvPr/>
        </p:nvSpPr>
        <p:spPr>
          <a:xfrm>
            <a:off x="8173203" y="3626106"/>
            <a:ext cx="3812933" cy="830997"/>
          </a:xfrm>
          <a:prstGeom prst="rect">
            <a:avLst/>
          </a:prstGeom>
          <a:noFill/>
        </p:spPr>
        <p:txBody>
          <a:bodyPr wrap="square" rtlCol="0">
            <a:spAutoFit/>
          </a:bodyPr>
          <a:lstStyle/>
          <a:p>
            <a:pPr marL="342900" indent="-342900">
              <a:buFont typeface="Arial" panose="020B0604020202020204" pitchFamily="34" charset="0"/>
              <a:buChar char="•"/>
            </a:pPr>
            <a:r>
              <a:rPr lang="fr-FR" sz="2400"/>
              <a:t>Plein écran image/schéma + Titre</a:t>
            </a:r>
          </a:p>
        </p:txBody>
      </p:sp>
      <p:sp>
        <p:nvSpPr>
          <p:cNvPr id="26" name="ZoneTexte 25">
            <a:hlinkClick r:id="rId24" action="ppaction://hlinksldjump"/>
            <a:extLst>
              <a:ext uri="{FF2B5EF4-FFF2-40B4-BE49-F238E27FC236}">
                <a16:creationId xmlns:a16="http://schemas.microsoft.com/office/drawing/2014/main" id="{93C611A9-5FC5-3647-BFEF-68417927857A}"/>
              </a:ext>
            </a:extLst>
          </p:cNvPr>
          <p:cNvSpPr txBox="1"/>
          <p:nvPr/>
        </p:nvSpPr>
        <p:spPr>
          <a:xfrm>
            <a:off x="8173202" y="4457103"/>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err="1"/>
              <a:t>Timeline</a:t>
            </a:r>
            <a:endParaRPr lang="fr-FR" sz="2400"/>
          </a:p>
        </p:txBody>
      </p:sp>
      <p:sp>
        <p:nvSpPr>
          <p:cNvPr id="27" name="ZoneTexte 26">
            <a:hlinkClick r:id="rId25" action="ppaction://hlinksldjump"/>
            <a:extLst>
              <a:ext uri="{FF2B5EF4-FFF2-40B4-BE49-F238E27FC236}">
                <a16:creationId xmlns:a16="http://schemas.microsoft.com/office/drawing/2014/main" id="{3E6D56AE-88D4-7E46-AE29-804CC4435B89}"/>
              </a:ext>
            </a:extLst>
          </p:cNvPr>
          <p:cNvSpPr txBox="1"/>
          <p:nvPr/>
        </p:nvSpPr>
        <p:spPr>
          <a:xfrm>
            <a:off x="8173201" y="4918768"/>
            <a:ext cx="3812933" cy="461665"/>
          </a:xfrm>
          <a:prstGeom prst="rect">
            <a:avLst/>
          </a:prstGeom>
          <a:noFill/>
        </p:spPr>
        <p:txBody>
          <a:bodyPr wrap="square" rtlCol="0">
            <a:spAutoFit/>
          </a:bodyPr>
          <a:lstStyle/>
          <a:p>
            <a:pPr marL="342900" indent="-342900">
              <a:buFont typeface="Arial" panose="020B0604020202020204" pitchFamily="34" charset="0"/>
              <a:buChar char="•"/>
            </a:pPr>
            <a:r>
              <a:rPr lang="fr-FR" sz="2400"/>
              <a:t>Pourcentage</a:t>
            </a:r>
          </a:p>
        </p:txBody>
      </p:sp>
    </p:spTree>
    <p:extLst>
      <p:ext uri="{BB962C8B-B14F-4D97-AF65-F5344CB8AC3E}">
        <p14:creationId xmlns:p14="http://schemas.microsoft.com/office/powerpoint/2010/main" val="314169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ZoneTexte 28">
            <a:extLst>
              <a:ext uri="{FF2B5EF4-FFF2-40B4-BE49-F238E27FC236}">
                <a16:creationId xmlns:a16="http://schemas.microsoft.com/office/drawing/2014/main" id="{9E9071E1-285D-BF48-8D1B-B26B1BD15E82}"/>
              </a:ext>
            </a:extLst>
          </p:cNvPr>
          <p:cNvSpPr txBox="1"/>
          <p:nvPr/>
        </p:nvSpPr>
        <p:spPr>
          <a:xfrm>
            <a:off x="1928648" y="2659559"/>
            <a:ext cx="8334704" cy="769441"/>
          </a:xfrm>
          <a:prstGeom prst="rect">
            <a:avLst/>
          </a:prstGeom>
          <a:noFill/>
        </p:spPr>
        <p:txBody>
          <a:bodyPr wrap="square" rtlCol="0">
            <a:spAutoFit/>
          </a:bodyPr>
          <a:lstStyle/>
          <a:p>
            <a:pPr algn="ctr"/>
            <a:r>
              <a:rPr lang="fr-FR" sz="4400"/>
              <a:t>1. LES BLOCS DE TEXTE</a:t>
            </a:r>
          </a:p>
        </p:txBody>
      </p:sp>
    </p:spTree>
    <p:extLst>
      <p:ext uri="{BB962C8B-B14F-4D97-AF65-F5344CB8AC3E}">
        <p14:creationId xmlns:p14="http://schemas.microsoft.com/office/powerpoint/2010/main" val="434968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 COPIER">
            <a:extLst>
              <a:ext uri="{FF2B5EF4-FFF2-40B4-BE49-F238E27FC236}">
                <a16:creationId xmlns:a16="http://schemas.microsoft.com/office/drawing/2014/main" id="{DD69F0C2-EE37-CF41-A8AF-D586B5328BC9}"/>
              </a:ext>
            </a:extLst>
          </p:cNvPr>
          <p:cNvGrpSpPr/>
          <p:nvPr/>
        </p:nvGrpSpPr>
        <p:grpSpPr>
          <a:xfrm>
            <a:off x="1024654" y="2734177"/>
            <a:ext cx="4461745" cy="2177724"/>
            <a:chOff x="1620078" y="936872"/>
            <a:chExt cx="3975652" cy="1313026"/>
          </a:xfrm>
        </p:grpSpPr>
        <p:sp>
          <p:nvSpPr>
            <p:cNvPr id="5" name="TEXTE">
              <a:extLst>
                <a:ext uri="{FF2B5EF4-FFF2-40B4-BE49-F238E27FC236}">
                  <a16:creationId xmlns:a16="http://schemas.microsoft.com/office/drawing/2014/main" id="{400BE369-BA90-DB41-A2BB-C5C7345E93E4}"/>
                </a:ext>
              </a:extLst>
            </p:cNvPr>
            <p:cNvSpPr txBox="1"/>
            <p:nvPr/>
          </p:nvSpPr>
          <p:spPr>
            <a:xfrm>
              <a:off x="1620078" y="1860202"/>
              <a:ext cx="3975652" cy="389696"/>
            </a:xfrm>
            <a:prstGeom prst="rect">
              <a:avLst/>
            </a:prstGeom>
            <a:noFill/>
          </p:spPr>
          <p:txBody>
            <a:bodyPr wrap="square" rtlCol="0">
              <a:spAutoFit/>
            </a:bodyPr>
            <a:lstStyle/>
            <a:p>
              <a:r>
                <a:rPr lang="fr-FR" err="1">
                  <a:solidFill>
                    <a:srgbClr val="4472C4"/>
                  </a:solidFill>
                </a:rPr>
                <a:t>Lorem</a:t>
              </a:r>
              <a:r>
                <a:rPr lang="fr-FR">
                  <a:solidFill>
                    <a:srgbClr val="4472C4"/>
                  </a:solidFill>
                </a:rPr>
                <a:t> </a:t>
              </a:r>
              <a:r>
                <a:rPr lang="fr-FR" err="1">
                  <a:solidFill>
                    <a:srgbClr val="4472C4"/>
                  </a:solidFill>
                </a:rPr>
                <a:t>ipsum</a:t>
              </a:r>
              <a:r>
                <a:rPr lang="fr-FR">
                  <a:solidFill>
                    <a:srgbClr val="4472C4"/>
                  </a:solidFill>
                </a:rPr>
                <a:t> </a:t>
              </a:r>
              <a:r>
                <a:rPr lang="fr-FR" err="1">
                  <a:solidFill>
                    <a:srgbClr val="4472C4"/>
                  </a:solidFill>
                </a:rPr>
                <a:t>dolor</a:t>
              </a:r>
              <a:r>
                <a:rPr lang="fr-FR">
                  <a:solidFill>
                    <a:srgbClr val="4472C4"/>
                  </a:solidFill>
                </a:rPr>
                <a:t> </a:t>
              </a:r>
              <a:r>
                <a:rPr lang="fr-FR" err="1">
                  <a:solidFill>
                    <a:srgbClr val="4472C4"/>
                  </a:solidFill>
                </a:rPr>
                <a:t>sit</a:t>
              </a:r>
              <a:r>
                <a:rPr lang="fr-FR">
                  <a:solidFill>
                    <a:srgbClr val="4472C4"/>
                  </a:solidFill>
                </a:rPr>
                <a:t> </a:t>
              </a:r>
              <a:r>
                <a:rPr lang="fr-FR" err="1">
                  <a:solidFill>
                    <a:srgbClr val="4472C4"/>
                  </a:solidFill>
                </a:rPr>
                <a:t>amet</a:t>
              </a:r>
              <a:r>
                <a:rPr lang="fr-FR">
                  <a:solidFill>
                    <a:srgbClr val="4472C4"/>
                  </a:solidFill>
                </a:rPr>
                <a:t>, </a:t>
              </a:r>
              <a:r>
                <a:rPr lang="fr-FR" err="1">
                  <a:solidFill>
                    <a:srgbClr val="4472C4"/>
                  </a:solidFill>
                </a:rPr>
                <a:t>consectetur</a:t>
              </a:r>
              <a:r>
                <a:rPr lang="fr-FR">
                  <a:solidFill>
                    <a:srgbClr val="4472C4"/>
                  </a:solidFill>
                </a:rPr>
                <a:t> </a:t>
              </a:r>
              <a:r>
                <a:rPr lang="fr-FR" err="1">
                  <a:solidFill>
                    <a:srgbClr val="4472C4"/>
                  </a:solidFill>
                </a:rPr>
                <a:t>adipiscing</a:t>
              </a:r>
              <a:r>
                <a:rPr lang="fr-FR">
                  <a:solidFill>
                    <a:srgbClr val="4472C4"/>
                  </a:solidFill>
                </a:rPr>
                <a:t> </a:t>
              </a:r>
              <a:r>
                <a:rPr lang="fr-FR" err="1">
                  <a:solidFill>
                    <a:srgbClr val="4472C4"/>
                  </a:solidFill>
                </a:rPr>
                <a:t>elit</a:t>
              </a:r>
              <a:r>
                <a:rPr lang="fr-FR">
                  <a:solidFill>
                    <a:srgbClr val="4472C4"/>
                  </a:solidFill>
                </a:rPr>
                <a:t>.</a:t>
              </a:r>
            </a:p>
          </p:txBody>
        </p:sp>
        <p:sp>
          <p:nvSpPr>
            <p:cNvPr id="4" name="TITRE">
              <a:extLst>
                <a:ext uri="{FF2B5EF4-FFF2-40B4-BE49-F238E27FC236}">
                  <a16:creationId xmlns:a16="http://schemas.microsoft.com/office/drawing/2014/main" id="{5BA9AB8B-FC86-D242-ADA6-3E3ED5E59101}"/>
                </a:ext>
              </a:extLst>
            </p:cNvPr>
            <p:cNvSpPr txBox="1"/>
            <p:nvPr/>
          </p:nvSpPr>
          <p:spPr>
            <a:xfrm>
              <a:off x="1620078" y="1490870"/>
              <a:ext cx="3520892" cy="222683"/>
            </a:xfrm>
            <a:prstGeom prst="rect">
              <a:avLst/>
            </a:prstGeom>
            <a:noFill/>
          </p:spPr>
          <p:txBody>
            <a:bodyPr wrap="square" rtlCol="0">
              <a:spAutoFit/>
            </a:bodyPr>
            <a:lstStyle/>
            <a:p>
              <a:r>
                <a:rPr lang="fr-FR">
                  <a:solidFill>
                    <a:srgbClr val="4472C4"/>
                  </a:solidFill>
                </a:rPr>
                <a:t>Titre Titre</a:t>
              </a:r>
            </a:p>
          </p:txBody>
        </p:sp>
        <p:sp>
          <p:nvSpPr>
            <p:cNvPr id="6" name="NE PAS EDITER">
              <a:extLst>
                <a:ext uri="{FF2B5EF4-FFF2-40B4-BE49-F238E27FC236}">
                  <a16:creationId xmlns:a16="http://schemas.microsoft.com/office/drawing/2014/main" id="{3D78788F-3D85-8D47-A2B2-3C8F4BAF1B96}"/>
                </a:ext>
              </a:extLst>
            </p:cNvPr>
            <p:cNvSpPr txBox="1"/>
            <p:nvPr/>
          </p:nvSpPr>
          <p:spPr>
            <a:xfrm>
              <a:off x="1620078" y="936872"/>
              <a:ext cx="3975652" cy="222683"/>
            </a:xfrm>
            <a:prstGeom prst="rect">
              <a:avLst/>
            </a:prstGeom>
            <a:noFill/>
          </p:spPr>
          <p:txBody>
            <a:bodyPr wrap="square" rtlCol="0">
              <a:spAutoFit/>
            </a:bodyPr>
            <a:lstStyle/>
            <a:p>
              <a:r>
                <a:rPr lang="fr-FR">
                  <a:solidFill>
                    <a:srgbClr val="FF0000"/>
                  </a:solidFill>
                </a:rPr>
                <a:t>ATTENTION</a:t>
              </a:r>
            </a:p>
          </p:txBody>
        </p:sp>
      </p:grpSp>
    </p:spTree>
    <p:extLst>
      <p:ext uri="{BB962C8B-B14F-4D97-AF65-F5344CB8AC3E}">
        <p14:creationId xmlns:p14="http://schemas.microsoft.com/office/powerpoint/2010/main" val="234852017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2007</Words>
  <Application>Microsoft Office PowerPoint</Application>
  <PresentationFormat>Grand écran</PresentationFormat>
  <Paragraphs>275</Paragraphs>
  <Slides>36</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36</vt:i4>
      </vt:variant>
    </vt:vector>
  </HeadingPairs>
  <TitlesOfParts>
    <vt:vector size="43" baseType="lpstr">
      <vt:lpstr>Arial</vt:lpstr>
      <vt:lpstr>Calibri</vt:lpstr>
      <vt:lpstr>Calibri Light</vt:lpstr>
      <vt:lpstr>DIN Next LT Pro</vt:lpstr>
      <vt:lpstr>DIN Next LT Pro Bold</vt:lpstr>
      <vt:lpstr>Wingdings</vt:lpstr>
      <vt:lpstr>Thème Office</vt:lpstr>
      <vt:lpstr>Template slides auteur pour préparation motion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slides auteur pour préparation motion</dc:title>
  <dc:subject/>
  <dc:creator>Amelia Toniolo</dc:creator>
  <cp:keywords/>
  <dc:description/>
  <cp:lastModifiedBy>Marine ROYER</cp:lastModifiedBy>
  <cp:revision>3</cp:revision>
  <dcterms:created xsi:type="dcterms:W3CDTF">2022-02-21T16:47:58Z</dcterms:created>
  <dcterms:modified xsi:type="dcterms:W3CDTF">2022-04-27T16:15:44Z</dcterms:modified>
  <cp:category/>
</cp:coreProperties>
</file>